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256" r:id="rId2"/>
    <p:sldId id="436" r:id="rId3"/>
    <p:sldId id="397" r:id="rId4"/>
    <p:sldId id="339" r:id="rId5"/>
    <p:sldId id="435" r:id="rId6"/>
    <p:sldId id="418" r:id="rId7"/>
    <p:sldId id="407" r:id="rId8"/>
    <p:sldId id="402" r:id="rId9"/>
    <p:sldId id="434" r:id="rId10"/>
    <p:sldId id="419" r:id="rId11"/>
    <p:sldId id="420" r:id="rId12"/>
    <p:sldId id="421" r:id="rId13"/>
    <p:sldId id="422" r:id="rId14"/>
    <p:sldId id="423" r:id="rId15"/>
    <p:sldId id="424" r:id="rId16"/>
    <p:sldId id="425" r:id="rId17"/>
    <p:sldId id="426" r:id="rId18"/>
    <p:sldId id="411" r:id="rId19"/>
    <p:sldId id="412" r:id="rId20"/>
    <p:sldId id="427" r:id="rId21"/>
    <p:sldId id="428" r:id="rId22"/>
    <p:sldId id="429" r:id="rId23"/>
    <p:sldId id="430" r:id="rId24"/>
    <p:sldId id="431" r:id="rId25"/>
    <p:sldId id="432" r:id="rId26"/>
    <p:sldId id="433" r:id="rId27"/>
    <p:sldId id="409" r:id="rId28"/>
    <p:sldId id="410" r:id="rId29"/>
    <p:sldId id="370" r:id="rId30"/>
    <p:sldId id="408" r:id="rId31"/>
    <p:sldId id="308" r:id="rId32"/>
  </p:sldIdLst>
  <p:sldSz cx="9144000" cy="6858000" type="screen4x3"/>
  <p:notesSz cx="6797675" cy="9926638"/>
  <p:defaultTextStyle>
    <a:defPPr>
      <a:defRPr lang="pl-PL"/>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D1E"/>
    <a:srgbClr val="DFEA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872" autoAdjust="0"/>
    <p:restoredTop sz="76949" autoAdjust="0"/>
  </p:normalViewPr>
  <p:slideViewPr>
    <p:cSldViewPr>
      <p:cViewPr varScale="1">
        <p:scale>
          <a:sx n="80" d="100"/>
          <a:sy n="80" d="100"/>
        </p:scale>
        <p:origin x="435"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3CA338-ADEE-4DFF-B3C0-2F0EC325AE95}" type="doc">
      <dgm:prSet loTypeId="urn:microsoft.com/office/officeart/2005/8/layout/orgChart1" loCatId="hierarchy" qsTypeId="urn:microsoft.com/office/officeart/2005/8/quickstyle/simple4" qsCatId="simple" csTypeId="urn:microsoft.com/office/officeart/2005/8/colors/colorful1" csCatId="colorful" phldr="1"/>
      <dgm:spPr/>
      <dgm:t>
        <a:bodyPr/>
        <a:lstStyle/>
        <a:p>
          <a:endParaRPr lang="fr-BE"/>
        </a:p>
      </dgm:t>
    </dgm:pt>
    <dgm:pt modelId="{80B63F05-2A51-42FE-B7DD-BF06FBBA85B8}">
      <dgm:prSet phldrT="[Text]">
        <dgm:style>
          <a:lnRef idx="3">
            <a:schemeClr val="lt1"/>
          </a:lnRef>
          <a:fillRef idx="1">
            <a:schemeClr val="accent1"/>
          </a:fillRef>
          <a:effectRef idx="1">
            <a:schemeClr val="accent1"/>
          </a:effectRef>
          <a:fontRef idx="minor">
            <a:schemeClr val="lt1"/>
          </a:fontRef>
        </dgm:style>
      </dgm:prSet>
      <dgm:spPr/>
      <dgm:t>
        <a:bodyPr lIns="216000" rIns="216000"/>
        <a:lstStyle/>
        <a:p>
          <a:r>
            <a:rPr lang="fr-BE" dirty="0"/>
            <a:t>UEMS Bodies</a:t>
          </a:r>
        </a:p>
      </dgm:t>
    </dgm:pt>
    <dgm:pt modelId="{0CF1BA0B-40E2-42FC-BA15-7EDC6BEDC4E4}" type="parTrans" cxnId="{0ABF8891-6E29-430C-B198-AF764C3ED628}">
      <dgm:prSet/>
      <dgm:spPr/>
      <dgm:t>
        <a:bodyPr/>
        <a:lstStyle/>
        <a:p>
          <a:endParaRPr lang="fr-BE"/>
        </a:p>
      </dgm:t>
    </dgm:pt>
    <dgm:pt modelId="{C790F33D-91D3-4B4C-AC02-69E44AFD4C3C}" type="sibTrans" cxnId="{0ABF8891-6E29-430C-B198-AF764C3ED628}">
      <dgm:prSet/>
      <dgm:spPr/>
      <dgm:t>
        <a:bodyPr/>
        <a:lstStyle/>
        <a:p>
          <a:endParaRPr lang="fr-BE"/>
        </a:p>
      </dgm:t>
    </dgm:pt>
    <dgm:pt modelId="{847FCFF9-DC0F-4C4E-92A1-E9BFAD5699B3}">
      <dgm:prSet phldrT="[Text]" custT="1"/>
      <dgm:spPr/>
      <dgm:t>
        <a:bodyPr/>
        <a:lstStyle/>
        <a:p>
          <a:r>
            <a:rPr lang="fr-BE" sz="1000" dirty="0">
              <a:latin typeface="Georgia" panose="02040502050405020303" pitchFamily="18" charset="0"/>
            </a:rPr>
            <a:t>43 </a:t>
          </a:r>
          <a:r>
            <a:rPr lang="fr-BE" sz="1000" dirty="0" err="1">
              <a:latin typeface="Georgia" panose="02040502050405020303" pitchFamily="18" charset="0"/>
            </a:rPr>
            <a:t>Specialist</a:t>
          </a:r>
          <a:r>
            <a:rPr lang="fr-BE" sz="1000" dirty="0">
              <a:latin typeface="Georgia" panose="02040502050405020303" pitchFamily="18" charset="0"/>
            </a:rPr>
            <a:t> Sections</a:t>
          </a:r>
        </a:p>
      </dgm:t>
    </dgm:pt>
    <dgm:pt modelId="{8AF4EE3B-6D8A-475A-BFCF-A5537C1D7C21}" type="parTrans" cxnId="{560D85ED-A170-42FF-9DEA-0D27F55299C4}">
      <dgm:prSet/>
      <dgm:spPr/>
      <dgm:t>
        <a:bodyPr/>
        <a:lstStyle/>
        <a:p>
          <a:endParaRPr lang="fr-BE"/>
        </a:p>
      </dgm:t>
    </dgm:pt>
    <dgm:pt modelId="{6CBCA34C-F557-4589-88DF-741B2D1305B3}" type="sibTrans" cxnId="{560D85ED-A170-42FF-9DEA-0D27F55299C4}">
      <dgm:prSet/>
      <dgm:spPr/>
      <dgm:t>
        <a:bodyPr/>
        <a:lstStyle/>
        <a:p>
          <a:endParaRPr lang="fr-BE"/>
        </a:p>
      </dgm:t>
    </dgm:pt>
    <dgm:pt modelId="{99199B0E-5553-411E-9420-CAC1D02D68E0}">
      <dgm:prSet phldrT="[Text]" custT="1"/>
      <dgm:spPr/>
      <dgm:t>
        <a:bodyPr/>
        <a:lstStyle/>
        <a:p>
          <a:r>
            <a:rPr lang="fr-BE" sz="1000" dirty="0">
              <a:latin typeface="Georgia" panose="02040502050405020303" pitchFamily="18" charset="0"/>
            </a:rPr>
            <a:t>1</a:t>
          </a:r>
          <a:r>
            <a:rPr lang="pl-PL" sz="1000" dirty="0">
              <a:latin typeface="Georgia" panose="02040502050405020303" pitchFamily="18" charset="0"/>
            </a:rPr>
            <a:t>5</a:t>
          </a:r>
          <a:r>
            <a:rPr lang="fr-BE" sz="1000" dirty="0"/>
            <a:t> </a:t>
          </a:r>
          <a:r>
            <a:rPr lang="fr-BE" sz="1000" dirty="0">
              <a:latin typeface="Georgia" panose="02040502050405020303" pitchFamily="18" charset="0"/>
            </a:rPr>
            <a:t>Multidisciplinary</a:t>
          </a:r>
          <a:r>
            <a:rPr lang="fr-BE" sz="1000" dirty="0"/>
            <a:t> </a:t>
          </a:r>
          <a:r>
            <a:rPr lang="fr-BE" sz="1000" dirty="0">
              <a:latin typeface="Georgia" panose="02040502050405020303" pitchFamily="18" charset="0"/>
            </a:rPr>
            <a:t>Joint</a:t>
          </a:r>
          <a:r>
            <a:rPr lang="fr-BE" sz="1000" dirty="0"/>
            <a:t> </a:t>
          </a:r>
          <a:r>
            <a:rPr lang="fr-BE" sz="1000" dirty="0">
              <a:latin typeface="Georgia" panose="02040502050405020303" pitchFamily="18" charset="0"/>
            </a:rPr>
            <a:t>Committees</a:t>
          </a:r>
          <a:endParaRPr lang="fr-BE" sz="1200" dirty="0">
            <a:latin typeface="Georgia" panose="02040502050405020303" pitchFamily="18" charset="0"/>
          </a:endParaRPr>
        </a:p>
      </dgm:t>
    </dgm:pt>
    <dgm:pt modelId="{47AAB5B6-850B-4599-BF1A-E6A4C2B639AD}" type="parTrans" cxnId="{EB83E238-C74C-4DC5-A654-552DF097DA7F}">
      <dgm:prSet/>
      <dgm:spPr/>
      <dgm:t>
        <a:bodyPr/>
        <a:lstStyle/>
        <a:p>
          <a:endParaRPr lang="fr-BE"/>
        </a:p>
      </dgm:t>
    </dgm:pt>
    <dgm:pt modelId="{E48FE96E-8714-4D13-989A-C5BED5DFE73B}" type="sibTrans" cxnId="{EB83E238-C74C-4DC5-A654-552DF097DA7F}">
      <dgm:prSet/>
      <dgm:spPr/>
      <dgm:t>
        <a:bodyPr/>
        <a:lstStyle/>
        <a:p>
          <a:endParaRPr lang="fr-BE"/>
        </a:p>
      </dgm:t>
    </dgm:pt>
    <dgm:pt modelId="{8ADDD9E6-0197-4E20-B686-84C256C950A7}">
      <dgm:prSet phldrT="[Text]" custT="1"/>
      <dgm:spPr/>
      <dgm:t>
        <a:bodyPr/>
        <a:lstStyle/>
        <a:p>
          <a:r>
            <a:rPr lang="fr-BE" sz="1000" dirty="0">
              <a:latin typeface="Georgia" panose="02040502050405020303" pitchFamily="18" charset="0"/>
            </a:rPr>
            <a:t>3</a:t>
          </a:r>
          <a:r>
            <a:rPr lang="fr-BE" sz="1000" dirty="0"/>
            <a:t> </a:t>
          </a:r>
          <a:r>
            <a:rPr lang="fr-BE" sz="1000" dirty="0" err="1">
              <a:latin typeface="Georgia" panose="02040502050405020303" pitchFamily="18" charset="0"/>
            </a:rPr>
            <a:t>Thematic</a:t>
          </a:r>
          <a:r>
            <a:rPr lang="fr-BE" sz="1000" dirty="0"/>
            <a:t> </a:t>
          </a:r>
          <a:r>
            <a:rPr lang="fr-BE" sz="1000" dirty="0" err="1">
              <a:latin typeface="Georgia" panose="02040502050405020303" pitchFamily="18" charset="0"/>
            </a:rPr>
            <a:t>Federations</a:t>
          </a:r>
          <a:endParaRPr lang="fr-BE" sz="1200" dirty="0">
            <a:latin typeface="Georgia" panose="02040502050405020303" pitchFamily="18" charset="0"/>
          </a:endParaRPr>
        </a:p>
      </dgm:t>
    </dgm:pt>
    <dgm:pt modelId="{4F696322-93E1-470E-82A5-AB7E0497A442}" type="parTrans" cxnId="{03098C24-DFF7-4678-A498-6F4AA8BB3AB2}">
      <dgm:prSet/>
      <dgm:spPr/>
      <dgm:t>
        <a:bodyPr/>
        <a:lstStyle/>
        <a:p>
          <a:endParaRPr lang="fr-BE"/>
        </a:p>
      </dgm:t>
    </dgm:pt>
    <dgm:pt modelId="{5515B011-EFFB-4857-98A6-3424258595B6}" type="sibTrans" cxnId="{03098C24-DFF7-4678-A498-6F4AA8BB3AB2}">
      <dgm:prSet/>
      <dgm:spPr/>
      <dgm:t>
        <a:bodyPr/>
        <a:lstStyle/>
        <a:p>
          <a:endParaRPr lang="fr-BE"/>
        </a:p>
      </dgm:t>
    </dgm:pt>
    <dgm:pt modelId="{641BF7AA-9B1F-4221-967D-856D511052F3}">
      <dgm:prSet phldrT="[Text]" custT="1"/>
      <dgm:spPr>
        <a:solidFill>
          <a:schemeClr val="tx2">
            <a:lumMod val="40000"/>
            <a:lumOff val="60000"/>
          </a:schemeClr>
        </a:solidFill>
      </dgm:spPr>
      <dgm:t>
        <a:bodyPr/>
        <a:lstStyle/>
        <a:p>
          <a:r>
            <a:rPr lang="fr-BE" sz="1000" dirty="0" err="1">
              <a:latin typeface="Georgia" panose="02040502050405020303" pitchFamily="18" charset="0"/>
            </a:rPr>
            <a:t>European</a:t>
          </a:r>
          <a:r>
            <a:rPr lang="fr-BE" sz="1000" dirty="0"/>
            <a:t>  </a:t>
          </a:r>
          <a:r>
            <a:rPr lang="fr-BE" sz="1000" dirty="0" err="1">
              <a:latin typeface="Georgia" panose="02040502050405020303" pitchFamily="18" charset="0"/>
            </a:rPr>
            <a:t>Boards</a:t>
          </a:r>
          <a:endParaRPr lang="fr-BE" sz="1200" dirty="0">
            <a:latin typeface="Georgia" panose="02040502050405020303" pitchFamily="18" charset="0"/>
          </a:endParaRPr>
        </a:p>
      </dgm:t>
    </dgm:pt>
    <dgm:pt modelId="{56781A19-AE56-4284-BDC9-4E28F4382749}" type="parTrans" cxnId="{2AB20798-1D83-4498-97BD-8C05A36D7E4A}">
      <dgm:prSet/>
      <dgm:spPr/>
      <dgm:t>
        <a:bodyPr/>
        <a:lstStyle/>
        <a:p>
          <a:endParaRPr lang="fr-BE"/>
        </a:p>
      </dgm:t>
    </dgm:pt>
    <dgm:pt modelId="{9A229074-CDB3-41AA-90B7-B738B79E9E84}" type="sibTrans" cxnId="{2AB20798-1D83-4498-97BD-8C05A36D7E4A}">
      <dgm:prSet/>
      <dgm:spPr/>
      <dgm:t>
        <a:bodyPr/>
        <a:lstStyle/>
        <a:p>
          <a:endParaRPr lang="fr-BE"/>
        </a:p>
      </dgm:t>
    </dgm:pt>
    <dgm:pt modelId="{E9977341-08F7-4557-802D-CD0B09FC852B}">
      <dgm:prSet phldrT="[Text]" custT="1"/>
      <dgm:spPr>
        <a:solidFill>
          <a:schemeClr val="tx2">
            <a:lumMod val="40000"/>
            <a:lumOff val="60000"/>
          </a:schemeClr>
        </a:solidFill>
      </dgm:spPr>
      <dgm:t>
        <a:bodyPr/>
        <a:lstStyle/>
        <a:p>
          <a:r>
            <a:rPr lang="fr-BE" sz="1000" dirty="0">
              <a:latin typeface="Georgia" panose="02040502050405020303" pitchFamily="18" charset="0"/>
            </a:rPr>
            <a:t>Divisions</a:t>
          </a:r>
          <a:endParaRPr lang="fr-BE" sz="1200" dirty="0">
            <a:latin typeface="Georgia" panose="02040502050405020303" pitchFamily="18" charset="0"/>
          </a:endParaRPr>
        </a:p>
      </dgm:t>
    </dgm:pt>
    <dgm:pt modelId="{C110D528-C00E-4381-9121-DB8C3E4111B4}" type="parTrans" cxnId="{218112C1-60CA-4BE9-BBCB-F48627E6C6DD}">
      <dgm:prSet/>
      <dgm:spPr/>
      <dgm:t>
        <a:bodyPr/>
        <a:lstStyle/>
        <a:p>
          <a:endParaRPr lang="fr-BE"/>
        </a:p>
      </dgm:t>
    </dgm:pt>
    <dgm:pt modelId="{E68CA421-8156-4594-87A7-559D931BFC99}" type="sibTrans" cxnId="{218112C1-60CA-4BE9-BBCB-F48627E6C6DD}">
      <dgm:prSet/>
      <dgm:spPr/>
      <dgm:t>
        <a:bodyPr/>
        <a:lstStyle/>
        <a:p>
          <a:endParaRPr lang="fr-BE"/>
        </a:p>
      </dgm:t>
    </dgm:pt>
    <dgm:pt modelId="{DC740852-3E96-4921-9973-4A7A1705D00B}" type="pres">
      <dgm:prSet presAssocID="{ED3CA338-ADEE-4DFF-B3C0-2F0EC325AE95}" presName="hierChild1" presStyleCnt="0">
        <dgm:presLayoutVars>
          <dgm:orgChart val="1"/>
          <dgm:chPref val="1"/>
          <dgm:dir/>
          <dgm:animOne val="branch"/>
          <dgm:animLvl val="lvl"/>
          <dgm:resizeHandles/>
        </dgm:presLayoutVars>
      </dgm:prSet>
      <dgm:spPr/>
    </dgm:pt>
    <dgm:pt modelId="{D40CC3FC-6C6A-4480-8201-3CF3DBABEC8A}" type="pres">
      <dgm:prSet presAssocID="{80B63F05-2A51-42FE-B7DD-BF06FBBA85B8}" presName="hierRoot1" presStyleCnt="0">
        <dgm:presLayoutVars>
          <dgm:hierBranch val="init"/>
        </dgm:presLayoutVars>
      </dgm:prSet>
      <dgm:spPr/>
    </dgm:pt>
    <dgm:pt modelId="{9A472C3E-67FC-447B-93B1-93480E202420}" type="pres">
      <dgm:prSet presAssocID="{80B63F05-2A51-42FE-B7DD-BF06FBBA85B8}" presName="rootComposite1" presStyleCnt="0"/>
      <dgm:spPr/>
    </dgm:pt>
    <dgm:pt modelId="{545DABF9-1BD3-4247-8365-C5E7913182C8}" type="pres">
      <dgm:prSet presAssocID="{80B63F05-2A51-42FE-B7DD-BF06FBBA85B8}" presName="rootText1" presStyleLbl="node0" presStyleIdx="0" presStyleCnt="1" custScaleX="140350" custScaleY="69643" custLinFactNeighborX="-10550" custLinFactNeighborY="-53506">
        <dgm:presLayoutVars>
          <dgm:chPref val="3"/>
        </dgm:presLayoutVars>
      </dgm:prSet>
      <dgm:spPr/>
    </dgm:pt>
    <dgm:pt modelId="{0E1A0FCE-0F7F-45F7-A1E7-E905C53A3006}" type="pres">
      <dgm:prSet presAssocID="{80B63F05-2A51-42FE-B7DD-BF06FBBA85B8}" presName="rootConnector1" presStyleLbl="node1" presStyleIdx="0" presStyleCnt="0"/>
      <dgm:spPr/>
    </dgm:pt>
    <dgm:pt modelId="{19C2FA6D-DFBF-43A4-8FC2-9403336DC7F8}" type="pres">
      <dgm:prSet presAssocID="{80B63F05-2A51-42FE-B7DD-BF06FBBA85B8}" presName="hierChild2" presStyleCnt="0"/>
      <dgm:spPr/>
    </dgm:pt>
    <dgm:pt modelId="{BF9EC0B5-6040-4654-AE46-8A2742DBBD64}" type="pres">
      <dgm:prSet presAssocID="{8AF4EE3B-6D8A-475A-BFCF-A5537C1D7C21}" presName="Name37" presStyleLbl="parChTrans1D2" presStyleIdx="0" presStyleCnt="3"/>
      <dgm:spPr/>
    </dgm:pt>
    <dgm:pt modelId="{C91B93EB-65BD-43B1-B17B-A8F2A10B055D}" type="pres">
      <dgm:prSet presAssocID="{847FCFF9-DC0F-4C4E-92A1-E9BFAD5699B3}" presName="hierRoot2" presStyleCnt="0">
        <dgm:presLayoutVars>
          <dgm:hierBranch val="init"/>
        </dgm:presLayoutVars>
      </dgm:prSet>
      <dgm:spPr/>
    </dgm:pt>
    <dgm:pt modelId="{889AEA23-7EB1-4C0E-BDFA-5F84BA0CCA63}" type="pres">
      <dgm:prSet presAssocID="{847FCFF9-DC0F-4C4E-92A1-E9BFAD5699B3}" presName="rootComposite" presStyleCnt="0"/>
      <dgm:spPr/>
    </dgm:pt>
    <dgm:pt modelId="{6EEDD94B-8CC7-48BB-9678-8566FBA42838}" type="pres">
      <dgm:prSet presAssocID="{847FCFF9-DC0F-4C4E-92A1-E9BFAD5699B3}" presName="rootText" presStyleLbl="node2" presStyleIdx="0" presStyleCnt="3" custScaleX="62624" custScaleY="204648">
        <dgm:presLayoutVars>
          <dgm:chPref val="3"/>
        </dgm:presLayoutVars>
      </dgm:prSet>
      <dgm:spPr/>
    </dgm:pt>
    <dgm:pt modelId="{2D64AC64-95D2-48B3-B010-8B6289396B6D}" type="pres">
      <dgm:prSet presAssocID="{847FCFF9-DC0F-4C4E-92A1-E9BFAD5699B3}" presName="rootConnector" presStyleLbl="node2" presStyleIdx="0" presStyleCnt="3"/>
      <dgm:spPr/>
    </dgm:pt>
    <dgm:pt modelId="{F5CA6377-9618-4491-8B37-34B59AFF7172}" type="pres">
      <dgm:prSet presAssocID="{847FCFF9-DC0F-4C4E-92A1-E9BFAD5699B3}" presName="hierChild4" presStyleCnt="0"/>
      <dgm:spPr/>
    </dgm:pt>
    <dgm:pt modelId="{DCE0085D-282C-4CEB-9AE3-B1A8BD6F559A}" type="pres">
      <dgm:prSet presAssocID="{56781A19-AE56-4284-BDC9-4E28F4382749}" presName="Name37" presStyleLbl="parChTrans1D3" presStyleIdx="0" presStyleCnt="2"/>
      <dgm:spPr/>
    </dgm:pt>
    <dgm:pt modelId="{CFB35737-A9B3-4C5C-9A42-2E6C5CB6E1C9}" type="pres">
      <dgm:prSet presAssocID="{641BF7AA-9B1F-4221-967D-856D511052F3}" presName="hierRoot2" presStyleCnt="0">
        <dgm:presLayoutVars>
          <dgm:hierBranch val="init"/>
        </dgm:presLayoutVars>
      </dgm:prSet>
      <dgm:spPr/>
    </dgm:pt>
    <dgm:pt modelId="{D67F8C37-0A15-4491-8877-97024226A47C}" type="pres">
      <dgm:prSet presAssocID="{641BF7AA-9B1F-4221-967D-856D511052F3}" presName="rootComposite" presStyleCnt="0"/>
      <dgm:spPr/>
    </dgm:pt>
    <dgm:pt modelId="{6F068CB0-3BFF-4233-8339-EA5E93719A3C}" type="pres">
      <dgm:prSet presAssocID="{641BF7AA-9B1F-4221-967D-856D511052F3}" presName="rootText" presStyleLbl="node3" presStyleIdx="0" presStyleCnt="2" custScaleX="100634" custScaleY="37548" custLinFactNeighborX="8715" custLinFactNeighborY="18326">
        <dgm:presLayoutVars>
          <dgm:chPref val="3"/>
        </dgm:presLayoutVars>
      </dgm:prSet>
      <dgm:spPr/>
    </dgm:pt>
    <dgm:pt modelId="{B13A502A-26ED-4BC1-AC95-31A7AF758CEB}" type="pres">
      <dgm:prSet presAssocID="{641BF7AA-9B1F-4221-967D-856D511052F3}" presName="rootConnector" presStyleLbl="node3" presStyleIdx="0" presStyleCnt="2"/>
      <dgm:spPr/>
    </dgm:pt>
    <dgm:pt modelId="{9652A64F-3FA1-47FE-8DC4-61A0F18874F6}" type="pres">
      <dgm:prSet presAssocID="{641BF7AA-9B1F-4221-967D-856D511052F3}" presName="hierChild4" presStyleCnt="0"/>
      <dgm:spPr/>
    </dgm:pt>
    <dgm:pt modelId="{F9B50D75-2849-40C1-B6D1-987A4969A79B}" type="pres">
      <dgm:prSet presAssocID="{641BF7AA-9B1F-4221-967D-856D511052F3}" presName="hierChild5" presStyleCnt="0"/>
      <dgm:spPr/>
    </dgm:pt>
    <dgm:pt modelId="{7CDF5A0F-7FAE-4E24-A327-BE750C5C469F}" type="pres">
      <dgm:prSet presAssocID="{C110D528-C00E-4381-9121-DB8C3E4111B4}" presName="Name37" presStyleLbl="parChTrans1D3" presStyleIdx="1" presStyleCnt="2"/>
      <dgm:spPr/>
    </dgm:pt>
    <dgm:pt modelId="{415002BC-AC7D-46E7-897B-FDB528B3EC1C}" type="pres">
      <dgm:prSet presAssocID="{E9977341-08F7-4557-802D-CD0B09FC852B}" presName="hierRoot2" presStyleCnt="0">
        <dgm:presLayoutVars>
          <dgm:hierBranch val="init"/>
        </dgm:presLayoutVars>
      </dgm:prSet>
      <dgm:spPr/>
    </dgm:pt>
    <dgm:pt modelId="{F4BA1E7D-1F53-415F-9F04-F437BDB70CA5}" type="pres">
      <dgm:prSet presAssocID="{E9977341-08F7-4557-802D-CD0B09FC852B}" presName="rootComposite" presStyleCnt="0"/>
      <dgm:spPr/>
    </dgm:pt>
    <dgm:pt modelId="{B94F4105-4DB7-44F3-8873-F153B5229381}" type="pres">
      <dgm:prSet presAssocID="{E9977341-08F7-4557-802D-CD0B09FC852B}" presName="rootText" presStyleLbl="node3" presStyleIdx="1" presStyleCnt="2" custScaleX="73733" custScaleY="43750" custLinFactNeighborX="8715" custLinFactNeighborY="-15851">
        <dgm:presLayoutVars>
          <dgm:chPref val="3"/>
        </dgm:presLayoutVars>
      </dgm:prSet>
      <dgm:spPr/>
    </dgm:pt>
    <dgm:pt modelId="{2910FF49-8CBD-4824-A169-FD0896608615}" type="pres">
      <dgm:prSet presAssocID="{E9977341-08F7-4557-802D-CD0B09FC852B}" presName="rootConnector" presStyleLbl="node3" presStyleIdx="1" presStyleCnt="2"/>
      <dgm:spPr/>
    </dgm:pt>
    <dgm:pt modelId="{206F1A5B-81A8-41E2-97F0-A65F42858BB6}" type="pres">
      <dgm:prSet presAssocID="{E9977341-08F7-4557-802D-CD0B09FC852B}" presName="hierChild4" presStyleCnt="0"/>
      <dgm:spPr/>
    </dgm:pt>
    <dgm:pt modelId="{0B3E5450-3813-43FA-9AFC-F46FAFADEAE0}" type="pres">
      <dgm:prSet presAssocID="{E9977341-08F7-4557-802D-CD0B09FC852B}" presName="hierChild5" presStyleCnt="0"/>
      <dgm:spPr/>
    </dgm:pt>
    <dgm:pt modelId="{431F6842-7F4D-4D70-9C41-475DF244FAB9}" type="pres">
      <dgm:prSet presAssocID="{847FCFF9-DC0F-4C4E-92A1-E9BFAD5699B3}" presName="hierChild5" presStyleCnt="0"/>
      <dgm:spPr/>
    </dgm:pt>
    <dgm:pt modelId="{AF501CEE-A392-4F88-A4F6-B860F0E63059}" type="pres">
      <dgm:prSet presAssocID="{47AAB5B6-850B-4599-BF1A-E6A4C2B639AD}" presName="Name37" presStyleLbl="parChTrans1D2" presStyleIdx="1" presStyleCnt="3"/>
      <dgm:spPr/>
    </dgm:pt>
    <dgm:pt modelId="{217E727B-6046-48A1-919E-0CCE38836A2D}" type="pres">
      <dgm:prSet presAssocID="{99199B0E-5553-411E-9420-CAC1D02D68E0}" presName="hierRoot2" presStyleCnt="0">
        <dgm:presLayoutVars>
          <dgm:hierBranch val="init"/>
        </dgm:presLayoutVars>
      </dgm:prSet>
      <dgm:spPr/>
    </dgm:pt>
    <dgm:pt modelId="{732AD821-58BC-4FF1-8755-1B9279575991}" type="pres">
      <dgm:prSet presAssocID="{99199B0E-5553-411E-9420-CAC1D02D68E0}" presName="rootComposite" presStyleCnt="0"/>
      <dgm:spPr/>
    </dgm:pt>
    <dgm:pt modelId="{6066AEB0-F11D-4478-9658-1D330584AFDD}" type="pres">
      <dgm:prSet presAssocID="{99199B0E-5553-411E-9420-CAC1D02D68E0}" presName="rootText" presStyleLbl="node2" presStyleIdx="1" presStyleCnt="3" custScaleX="83669" custScaleY="141997" custLinFactNeighborX="-16671" custLinFactNeighborY="-2376">
        <dgm:presLayoutVars>
          <dgm:chPref val="3"/>
        </dgm:presLayoutVars>
      </dgm:prSet>
      <dgm:spPr/>
    </dgm:pt>
    <dgm:pt modelId="{E548F3B4-CDEA-4875-ABEA-9B54E805F9DE}" type="pres">
      <dgm:prSet presAssocID="{99199B0E-5553-411E-9420-CAC1D02D68E0}" presName="rootConnector" presStyleLbl="node2" presStyleIdx="1" presStyleCnt="3"/>
      <dgm:spPr/>
    </dgm:pt>
    <dgm:pt modelId="{0B1AC75E-4B5B-467C-BB87-2B97E121A33A}" type="pres">
      <dgm:prSet presAssocID="{99199B0E-5553-411E-9420-CAC1D02D68E0}" presName="hierChild4" presStyleCnt="0"/>
      <dgm:spPr/>
    </dgm:pt>
    <dgm:pt modelId="{D0F976F2-DD02-46D8-A132-AF658F8A6997}" type="pres">
      <dgm:prSet presAssocID="{99199B0E-5553-411E-9420-CAC1D02D68E0}" presName="hierChild5" presStyleCnt="0"/>
      <dgm:spPr/>
    </dgm:pt>
    <dgm:pt modelId="{73818FE7-6B5D-4AEE-9E52-78D2653CD271}" type="pres">
      <dgm:prSet presAssocID="{4F696322-93E1-470E-82A5-AB7E0497A442}" presName="Name37" presStyleLbl="parChTrans1D2" presStyleIdx="2" presStyleCnt="3"/>
      <dgm:spPr/>
    </dgm:pt>
    <dgm:pt modelId="{C74DA06C-B0D2-4D06-9FFE-0405FC43A19B}" type="pres">
      <dgm:prSet presAssocID="{8ADDD9E6-0197-4E20-B686-84C256C950A7}" presName="hierRoot2" presStyleCnt="0">
        <dgm:presLayoutVars>
          <dgm:hierBranch val="init"/>
        </dgm:presLayoutVars>
      </dgm:prSet>
      <dgm:spPr/>
    </dgm:pt>
    <dgm:pt modelId="{F2414610-36B3-435A-840D-2E1B6F8AB28F}" type="pres">
      <dgm:prSet presAssocID="{8ADDD9E6-0197-4E20-B686-84C256C950A7}" presName="rootComposite" presStyleCnt="0"/>
      <dgm:spPr/>
    </dgm:pt>
    <dgm:pt modelId="{59169D34-AB24-42F9-8A9E-5719931E51B2}" type="pres">
      <dgm:prSet presAssocID="{8ADDD9E6-0197-4E20-B686-84C256C950A7}" presName="rootText" presStyleLbl="node2" presStyleIdx="2" presStyleCnt="3" custScaleX="66000" custScaleY="140798" custLinFactNeighborX="-30448" custLinFactNeighborY="-2376">
        <dgm:presLayoutVars>
          <dgm:chPref val="3"/>
        </dgm:presLayoutVars>
      </dgm:prSet>
      <dgm:spPr/>
    </dgm:pt>
    <dgm:pt modelId="{48DD03E5-7B23-47C6-8930-D25BE08409F3}" type="pres">
      <dgm:prSet presAssocID="{8ADDD9E6-0197-4E20-B686-84C256C950A7}" presName="rootConnector" presStyleLbl="node2" presStyleIdx="2" presStyleCnt="3"/>
      <dgm:spPr/>
    </dgm:pt>
    <dgm:pt modelId="{C81351D3-48A2-401A-B7C7-15B41089EA9C}" type="pres">
      <dgm:prSet presAssocID="{8ADDD9E6-0197-4E20-B686-84C256C950A7}" presName="hierChild4" presStyleCnt="0"/>
      <dgm:spPr/>
    </dgm:pt>
    <dgm:pt modelId="{592B58E5-D248-4847-B1FA-B566F7C5E916}" type="pres">
      <dgm:prSet presAssocID="{8ADDD9E6-0197-4E20-B686-84C256C950A7}" presName="hierChild5" presStyleCnt="0"/>
      <dgm:spPr/>
    </dgm:pt>
    <dgm:pt modelId="{5BFB0FE5-C1D7-4D2D-911B-134410E99722}" type="pres">
      <dgm:prSet presAssocID="{80B63F05-2A51-42FE-B7DD-BF06FBBA85B8}" presName="hierChild3" presStyleCnt="0"/>
      <dgm:spPr/>
    </dgm:pt>
  </dgm:ptLst>
  <dgm:cxnLst>
    <dgm:cxn modelId="{D511F604-C4FA-43C7-8C39-33F9E284D22C}" type="presOf" srcId="{C110D528-C00E-4381-9121-DB8C3E4111B4}" destId="{7CDF5A0F-7FAE-4E24-A327-BE750C5C469F}" srcOrd="0" destOrd="0" presId="urn:microsoft.com/office/officeart/2005/8/layout/orgChart1"/>
    <dgm:cxn modelId="{03098C24-DFF7-4678-A498-6F4AA8BB3AB2}" srcId="{80B63F05-2A51-42FE-B7DD-BF06FBBA85B8}" destId="{8ADDD9E6-0197-4E20-B686-84C256C950A7}" srcOrd="2" destOrd="0" parTransId="{4F696322-93E1-470E-82A5-AB7E0497A442}" sibTransId="{5515B011-EFFB-4857-98A6-3424258595B6}"/>
    <dgm:cxn modelId="{EB83E238-C74C-4DC5-A654-552DF097DA7F}" srcId="{80B63F05-2A51-42FE-B7DD-BF06FBBA85B8}" destId="{99199B0E-5553-411E-9420-CAC1D02D68E0}" srcOrd="1" destOrd="0" parTransId="{47AAB5B6-850B-4599-BF1A-E6A4C2B639AD}" sibTransId="{E48FE96E-8714-4D13-989A-C5BED5DFE73B}"/>
    <dgm:cxn modelId="{D7ACBE5D-9AC0-4C0A-89F9-101992CFDA6A}" type="presOf" srcId="{99199B0E-5553-411E-9420-CAC1D02D68E0}" destId="{6066AEB0-F11D-4478-9658-1D330584AFDD}" srcOrd="0" destOrd="0" presId="urn:microsoft.com/office/officeart/2005/8/layout/orgChart1"/>
    <dgm:cxn modelId="{FF49D85D-B887-4253-B252-FD2BA9C1BF35}" type="presOf" srcId="{641BF7AA-9B1F-4221-967D-856D511052F3}" destId="{B13A502A-26ED-4BC1-AC95-31A7AF758CEB}" srcOrd="1" destOrd="0" presId="urn:microsoft.com/office/officeart/2005/8/layout/orgChart1"/>
    <dgm:cxn modelId="{FBA7995E-3E0B-45F9-A078-A2CD9C12619D}" type="presOf" srcId="{80B63F05-2A51-42FE-B7DD-BF06FBBA85B8}" destId="{0E1A0FCE-0F7F-45F7-A1E7-E905C53A3006}" srcOrd="1" destOrd="0" presId="urn:microsoft.com/office/officeart/2005/8/layout/orgChart1"/>
    <dgm:cxn modelId="{A0A9E25F-E2ED-4967-8877-AAB88164F757}" type="presOf" srcId="{641BF7AA-9B1F-4221-967D-856D511052F3}" destId="{6F068CB0-3BFF-4233-8339-EA5E93719A3C}" srcOrd="0" destOrd="0" presId="urn:microsoft.com/office/officeart/2005/8/layout/orgChart1"/>
    <dgm:cxn modelId="{16DE3C42-320B-4EE6-83A7-AFE392287E9F}" type="presOf" srcId="{4F696322-93E1-470E-82A5-AB7E0497A442}" destId="{73818FE7-6B5D-4AEE-9E52-78D2653CD271}" srcOrd="0" destOrd="0" presId="urn:microsoft.com/office/officeart/2005/8/layout/orgChart1"/>
    <dgm:cxn modelId="{75E02D53-52F9-4D9F-AE31-CEF6E1719C07}" type="presOf" srcId="{99199B0E-5553-411E-9420-CAC1D02D68E0}" destId="{E548F3B4-CDEA-4875-ABEA-9B54E805F9DE}" srcOrd="1" destOrd="0" presId="urn:microsoft.com/office/officeart/2005/8/layout/orgChart1"/>
    <dgm:cxn modelId="{E9673976-CD59-4CDE-9A6A-1DB5613188A7}" type="presOf" srcId="{56781A19-AE56-4284-BDC9-4E28F4382749}" destId="{DCE0085D-282C-4CEB-9AE3-B1A8BD6F559A}" srcOrd="0" destOrd="0" presId="urn:microsoft.com/office/officeart/2005/8/layout/orgChart1"/>
    <dgm:cxn modelId="{00A43581-CF32-4798-BDB5-999F7D33D49E}" type="presOf" srcId="{E9977341-08F7-4557-802D-CD0B09FC852B}" destId="{B94F4105-4DB7-44F3-8873-F153B5229381}" srcOrd="0" destOrd="0" presId="urn:microsoft.com/office/officeart/2005/8/layout/orgChart1"/>
    <dgm:cxn modelId="{9DF70D87-C634-42E9-B623-F6A1DD44A420}" type="presOf" srcId="{8ADDD9E6-0197-4E20-B686-84C256C950A7}" destId="{48DD03E5-7B23-47C6-8930-D25BE08409F3}" srcOrd="1" destOrd="0" presId="urn:microsoft.com/office/officeart/2005/8/layout/orgChart1"/>
    <dgm:cxn modelId="{660A908B-942A-4129-A672-5613EE900184}" type="presOf" srcId="{ED3CA338-ADEE-4DFF-B3C0-2F0EC325AE95}" destId="{DC740852-3E96-4921-9973-4A7A1705D00B}" srcOrd="0" destOrd="0" presId="urn:microsoft.com/office/officeart/2005/8/layout/orgChart1"/>
    <dgm:cxn modelId="{439D0D8D-378F-4E6D-B71A-302CA9AC1FE1}" type="presOf" srcId="{847FCFF9-DC0F-4C4E-92A1-E9BFAD5699B3}" destId="{6EEDD94B-8CC7-48BB-9678-8566FBA42838}" srcOrd="0" destOrd="0" presId="urn:microsoft.com/office/officeart/2005/8/layout/orgChart1"/>
    <dgm:cxn modelId="{49FF848F-0109-4E88-A393-1979504DBB6A}" type="presOf" srcId="{8AF4EE3B-6D8A-475A-BFCF-A5537C1D7C21}" destId="{BF9EC0B5-6040-4654-AE46-8A2742DBBD64}" srcOrd="0" destOrd="0" presId="urn:microsoft.com/office/officeart/2005/8/layout/orgChart1"/>
    <dgm:cxn modelId="{0ABF8891-6E29-430C-B198-AF764C3ED628}" srcId="{ED3CA338-ADEE-4DFF-B3C0-2F0EC325AE95}" destId="{80B63F05-2A51-42FE-B7DD-BF06FBBA85B8}" srcOrd="0" destOrd="0" parTransId="{0CF1BA0B-40E2-42FC-BA15-7EDC6BEDC4E4}" sibTransId="{C790F33D-91D3-4B4C-AC02-69E44AFD4C3C}"/>
    <dgm:cxn modelId="{2AB20798-1D83-4498-97BD-8C05A36D7E4A}" srcId="{847FCFF9-DC0F-4C4E-92A1-E9BFAD5699B3}" destId="{641BF7AA-9B1F-4221-967D-856D511052F3}" srcOrd="0" destOrd="0" parTransId="{56781A19-AE56-4284-BDC9-4E28F4382749}" sibTransId="{9A229074-CDB3-41AA-90B7-B738B79E9E84}"/>
    <dgm:cxn modelId="{2DE795A7-7C99-45EC-A1D2-8A0A4225DB55}" type="presOf" srcId="{80B63F05-2A51-42FE-B7DD-BF06FBBA85B8}" destId="{545DABF9-1BD3-4247-8365-C5E7913182C8}" srcOrd="0" destOrd="0" presId="urn:microsoft.com/office/officeart/2005/8/layout/orgChart1"/>
    <dgm:cxn modelId="{948C9FB4-8691-4182-9576-3E581607880B}" type="presOf" srcId="{E9977341-08F7-4557-802D-CD0B09FC852B}" destId="{2910FF49-8CBD-4824-A169-FD0896608615}" srcOrd="1" destOrd="0" presId="urn:microsoft.com/office/officeart/2005/8/layout/orgChart1"/>
    <dgm:cxn modelId="{218112C1-60CA-4BE9-BBCB-F48627E6C6DD}" srcId="{847FCFF9-DC0F-4C4E-92A1-E9BFAD5699B3}" destId="{E9977341-08F7-4557-802D-CD0B09FC852B}" srcOrd="1" destOrd="0" parTransId="{C110D528-C00E-4381-9121-DB8C3E4111B4}" sibTransId="{E68CA421-8156-4594-87A7-559D931BFC99}"/>
    <dgm:cxn modelId="{6137BADB-7384-41FD-A1F8-FBA321780FFA}" type="presOf" srcId="{47AAB5B6-850B-4599-BF1A-E6A4C2B639AD}" destId="{AF501CEE-A392-4F88-A4F6-B860F0E63059}" srcOrd="0" destOrd="0" presId="urn:microsoft.com/office/officeart/2005/8/layout/orgChart1"/>
    <dgm:cxn modelId="{9E6858E7-DE3C-4C14-93DD-736BDCC22EB3}" type="presOf" srcId="{847FCFF9-DC0F-4C4E-92A1-E9BFAD5699B3}" destId="{2D64AC64-95D2-48B3-B010-8B6289396B6D}" srcOrd="1" destOrd="0" presId="urn:microsoft.com/office/officeart/2005/8/layout/orgChart1"/>
    <dgm:cxn modelId="{560D85ED-A170-42FF-9DEA-0D27F55299C4}" srcId="{80B63F05-2A51-42FE-B7DD-BF06FBBA85B8}" destId="{847FCFF9-DC0F-4C4E-92A1-E9BFAD5699B3}" srcOrd="0" destOrd="0" parTransId="{8AF4EE3B-6D8A-475A-BFCF-A5537C1D7C21}" sibTransId="{6CBCA34C-F557-4589-88DF-741B2D1305B3}"/>
    <dgm:cxn modelId="{590EB2F1-E263-4BCA-BE80-1E8E827A91D4}" type="presOf" srcId="{8ADDD9E6-0197-4E20-B686-84C256C950A7}" destId="{59169D34-AB24-42F9-8A9E-5719931E51B2}" srcOrd="0" destOrd="0" presId="urn:microsoft.com/office/officeart/2005/8/layout/orgChart1"/>
    <dgm:cxn modelId="{0F4F1A43-9B50-4198-ADE0-B861235D388B}" type="presParOf" srcId="{DC740852-3E96-4921-9973-4A7A1705D00B}" destId="{D40CC3FC-6C6A-4480-8201-3CF3DBABEC8A}" srcOrd="0" destOrd="0" presId="urn:microsoft.com/office/officeart/2005/8/layout/orgChart1"/>
    <dgm:cxn modelId="{532CFF7C-E068-4BC2-8BF3-968B5C55DBD1}" type="presParOf" srcId="{D40CC3FC-6C6A-4480-8201-3CF3DBABEC8A}" destId="{9A472C3E-67FC-447B-93B1-93480E202420}" srcOrd="0" destOrd="0" presId="urn:microsoft.com/office/officeart/2005/8/layout/orgChart1"/>
    <dgm:cxn modelId="{3CE15545-43B2-462A-9DCC-5B5DAC5810DD}" type="presParOf" srcId="{9A472C3E-67FC-447B-93B1-93480E202420}" destId="{545DABF9-1BD3-4247-8365-C5E7913182C8}" srcOrd="0" destOrd="0" presId="urn:microsoft.com/office/officeart/2005/8/layout/orgChart1"/>
    <dgm:cxn modelId="{7559E5F7-0E55-4C2A-A99E-B5AA37D61C90}" type="presParOf" srcId="{9A472C3E-67FC-447B-93B1-93480E202420}" destId="{0E1A0FCE-0F7F-45F7-A1E7-E905C53A3006}" srcOrd="1" destOrd="0" presId="urn:microsoft.com/office/officeart/2005/8/layout/orgChart1"/>
    <dgm:cxn modelId="{BA2EBD15-175B-491D-A78A-AECE0D86B565}" type="presParOf" srcId="{D40CC3FC-6C6A-4480-8201-3CF3DBABEC8A}" destId="{19C2FA6D-DFBF-43A4-8FC2-9403336DC7F8}" srcOrd="1" destOrd="0" presId="urn:microsoft.com/office/officeart/2005/8/layout/orgChart1"/>
    <dgm:cxn modelId="{17093532-120A-40D1-B202-3FF9A019AB85}" type="presParOf" srcId="{19C2FA6D-DFBF-43A4-8FC2-9403336DC7F8}" destId="{BF9EC0B5-6040-4654-AE46-8A2742DBBD64}" srcOrd="0" destOrd="0" presId="urn:microsoft.com/office/officeart/2005/8/layout/orgChart1"/>
    <dgm:cxn modelId="{0481DEEE-6383-41DF-9235-9F1981F55851}" type="presParOf" srcId="{19C2FA6D-DFBF-43A4-8FC2-9403336DC7F8}" destId="{C91B93EB-65BD-43B1-B17B-A8F2A10B055D}" srcOrd="1" destOrd="0" presId="urn:microsoft.com/office/officeart/2005/8/layout/orgChart1"/>
    <dgm:cxn modelId="{7A8F46E7-0CE5-456D-AD7B-F428CC585EC2}" type="presParOf" srcId="{C91B93EB-65BD-43B1-B17B-A8F2A10B055D}" destId="{889AEA23-7EB1-4C0E-BDFA-5F84BA0CCA63}" srcOrd="0" destOrd="0" presId="urn:microsoft.com/office/officeart/2005/8/layout/orgChart1"/>
    <dgm:cxn modelId="{1ED542B4-9AB1-446C-9C7D-AC4497F37F21}" type="presParOf" srcId="{889AEA23-7EB1-4C0E-BDFA-5F84BA0CCA63}" destId="{6EEDD94B-8CC7-48BB-9678-8566FBA42838}" srcOrd="0" destOrd="0" presId="urn:microsoft.com/office/officeart/2005/8/layout/orgChart1"/>
    <dgm:cxn modelId="{A8441987-AB65-4E7B-B15B-1B1AEACAF45D}" type="presParOf" srcId="{889AEA23-7EB1-4C0E-BDFA-5F84BA0CCA63}" destId="{2D64AC64-95D2-48B3-B010-8B6289396B6D}" srcOrd="1" destOrd="0" presId="urn:microsoft.com/office/officeart/2005/8/layout/orgChart1"/>
    <dgm:cxn modelId="{D408F933-66E3-4F69-8E3A-CEC87B33BB0F}" type="presParOf" srcId="{C91B93EB-65BD-43B1-B17B-A8F2A10B055D}" destId="{F5CA6377-9618-4491-8B37-34B59AFF7172}" srcOrd="1" destOrd="0" presId="urn:microsoft.com/office/officeart/2005/8/layout/orgChart1"/>
    <dgm:cxn modelId="{A6451100-B360-491D-957C-C1EA85B9EF9D}" type="presParOf" srcId="{F5CA6377-9618-4491-8B37-34B59AFF7172}" destId="{DCE0085D-282C-4CEB-9AE3-B1A8BD6F559A}" srcOrd="0" destOrd="0" presId="urn:microsoft.com/office/officeart/2005/8/layout/orgChart1"/>
    <dgm:cxn modelId="{855224E4-AB8F-4478-909A-82A984523CAE}" type="presParOf" srcId="{F5CA6377-9618-4491-8B37-34B59AFF7172}" destId="{CFB35737-A9B3-4C5C-9A42-2E6C5CB6E1C9}" srcOrd="1" destOrd="0" presId="urn:microsoft.com/office/officeart/2005/8/layout/orgChart1"/>
    <dgm:cxn modelId="{47DE57B9-1FEF-4A49-9E95-4FD1FC63D052}" type="presParOf" srcId="{CFB35737-A9B3-4C5C-9A42-2E6C5CB6E1C9}" destId="{D67F8C37-0A15-4491-8877-97024226A47C}" srcOrd="0" destOrd="0" presId="urn:microsoft.com/office/officeart/2005/8/layout/orgChart1"/>
    <dgm:cxn modelId="{F8E02C94-AEA4-42AC-9ED9-1CE0418D942B}" type="presParOf" srcId="{D67F8C37-0A15-4491-8877-97024226A47C}" destId="{6F068CB0-3BFF-4233-8339-EA5E93719A3C}" srcOrd="0" destOrd="0" presId="urn:microsoft.com/office/officeart/2005/8/layout/orgChart1"/>
    <dgm:cxn modelId="{2265764F-E6EE-44C9-9E33-91D6243FED5F}" type="presParOf" srcId="{D67F8C37-0A15-4491-8877-97024226A47C}" destId="{B13A502A-26ED-4BC1-AC95-31A7AF758CEB}" srcOrd="1" destOrd="0" presId="urn:microsoft.com/office/officeart/2005/8/layout/orgChart1"/>
    <dgm:cxn modelId="{8BB7EF74-5E23-42A5-B39B-2B1161CDF022}" type="presParOf" srcId="{CFB35737-A9B3-4C5C-9A42-2E6C5CB6E1C9}" destId="{9652A64F-3FA1-47FE-8DC4-61A0F18874F6}" srcOrd="1" destOrd="0" presId="urn:microsoft.com/office/officeart/2005/8/layout/orgChart1"/>
    <dgm:cxn modelId="{92BAD7FC-C714-437A-B167-1A1B8120EE9E}" type="presParOf" srcId="{CFB35737-A9B3-4C5C-9A42-2E6C5CB6E1C9}" destId="{F9B50D75-2849-40C1-B6D1-987A4969A79B}" srcOrd="2" destOrd="0" presId="urn:microsoft.com/office/officeart/2005/8/layout/orgChart1"/>
    <dgm:cxn modelId="{807C624B-807E-4729-8152-6020E700772E}" type="presParOf" srcId="{F5CA6377-9618-4491-8B37-34B59AFF7172}" destId="{7CDF5A0F-7FAE-4E24-A327-BE750C5C469F}" srcOrd="2" destOrd="0" presId="urn:microsoft.com/office/officeart/2005/8/layout/orgChart1"/>
    <dgm:cxn modelId="{C6DE4267-6AA5-4110-AAEC-9276DAC31702}" type="presParOf" srcId="{F5CA6377-9618-4491-8B37-34B59AFF7172}" destId="{415002BC-AC7D-46E7-897B-FDB528B3EC1C}" srcOrd="3" destOrd="0" presId="urn:microsoft.com/office/officeart/2005/8/layout/orgChart1"/>
    <dgm:cxn modelId="{7B2B80E1-B43B-4343-AB2E-34D71E79D9B7}" type="presParOf" srcId="{415002BC-AC7D-46E7-897B-FDB528B3EC1C}" destId="{F4BA1E7D-1F53-415F-9F04-F437BDB70CA5}" srcOrd="0" destOrd="0" presId="urn:microsoft.com/office/officeart/2005/8/layout/orgChart1"/>
    <dgm:cxn modelId="{399FC4A2-DD06-42EF-A03E-D9C0E6895EA7}" type="presParOf" srcId="{F4BA1E7D-1F53-415F-9F04-F437BDB70CA5}" destId="{B94F4105-4DB7-44F3-8873-F153B5229381}" srcOrd="0" destOrd="0" presId="urn:microsoft.com/office/officeart/2005/8/layout/orgChart1"/>
    <dgm:cxn modelId="{3F6603B1-A132-4BA1-8431-0944B528C78D}" type="presParOf" srcId="{F4BA1E7D-1F53-415F-9F04-F437BDB70CA5}" destId="{2910FF49-8CBD-4824-A169-FD0896608615}" srcOrd="1" destOrd="0" presId="urn:microsoft.com/office/officeart/2005/8/layout/orgChart1"/>
    <dgm:cxn modelId="{66B3F7A6-3880-4EB1-91AE-BDA95B6AF376}" type="presParOf" srcId="{415002BC-AC7D-46E7-897B-FDB528B3EC1C}" destId="{206F1A5B-81A8-41E2-97F0-A65F42858BB6}" srcOrd="1" destOrd="0" presId="urn:microsoft.com/office/officeart/2005/8/layout/orgChart1"/>
    <dgm:cxn modelId="{353E4A22-149E-49DF-9293-52C873F1C2D7}" type="presParOf" srcId="{415002BC-AC7D-46E7-897B-FDB528B3EC1C}" destId="{0B3E5450-3813-43FA-9AFC-F46FAFADEAE0}" srcOrd="2" destOrd="0" presId="urn:microsoft.com/office/officeart/2005/8/layout/orgChart1"/>
    <dgm:cxn modelId="{0CC2498A-E227-45C5-8B15-7159FC96D137}" type="presParOf" srcId="{C91B93EB-65BD-43B1-B17B-A8F2A10B055D}" destId="{431F6842-7F4D-4D70-9C41-475DF244FAB9}" srcOrd="2" destOrd="0" presId="urn:microsoft.com/office/officeart/2005/8/layout/orgChart1"/>
    <dgm:cxn modelId="{C4CF5EAF-3CE4-42F6-9FB9-AEC95A63495A}" type="presParOf" srcId="{19C2FA6D-DFBF-43A4-8FC2-9403336DC7F8}" destId="{AF501CEE-A392-4F88-A4F6-B860F0E63059}" srcOrd="2" destOrd="0" presId="urn:microsoft.com/office/officeart/2005/8/layout/orgChart1"/>
    <dgm:cxn modelId="{567CD2A2-EDD7-4D12-9549-CCD80A8BC746}" type="presParOf" srcId="{19C2FA6D-DFBF-43A4-8FC2-9403336DC7F8}" destId="{217E727B-6046-48A1-919E-0CCE38836A2D}" srcOrd="3" destOrd="0" presId="urn:microsoft.com/office/officeart/2005/8/layout/orgChart1"/>
    <dgm:cxn modelId="{648A6CBC-F3A5-44B5-884D-2FFE9BA6C843}" type="presParOf" srcId="{217E727B-6046-48A1-919E-0CCE38836A2D}" destId="{732AD821-58BC-4FF1-8755-1B9279575991}" srcOrd="0" destOrd="0" presId="urn:microsoft.com/office/officeart/2005/8/layout/orgChart1"/>
    <dgm:cxn modelId="{924B3002-D822-416C-A730-D9C0ACB1B21E}" type="presParOf" srcId="{732AD821-58BC-4FF1-8755-1B9279575991}" destId="{6066AEB0-F11D-4478-9658-1D330584AFDD}" srcOrd="0" destOrd="0" presId="urn:microsoft.com/office/officeart/2005/8/layout/orgChart1"/>
    <dgm:cxn modelId="{AA2D44F0-7AD8-4A00-A853-EF7812CBD6B6}" type="presParOf" srcId="{732AD821-58BC-4FF1-8755-1B9279575991}" destId="{E548F3B4-CDEA-4875-ABEA-9B54E805F9DE}" srcOrd="1" destOrd="0" presId="urn:microsoft.com/office/officeart/2005/8/layout/orgChart1"/>
    <dgm:cxn modelId="{F06B78BB-A88E-40E8-82AF-272AA75B08FE}" type="presParOf" srcId="{217E727B-6046-48A1-919E-0CCE38836A2D}" destId="{0B1AC75E-4B5B-467C-BB87-2B97E121A33A}" srcOrd="1" destOrd="0" presId="urn:microsoft.com/office/officeart/2005/8/layout/orgChart1"/>
    <dgm:cxn modelId="{6D6CBDCE-62D2-44AC-B6D0-9586C884FE17}" type="presParOf" srcId="{217E727B-6046-48A1-919E-0CCE38836A2D}" destId="{D0F976F2-DD02-46D8-A132-AF658F8A6997}" srcOrd="2" destOrd="0" presId="urn:microsoft.com/office/officeart/2005/8/layout/orgChart1"/>
    <dgm:cxn modelId="{1C310166-0C0E-4858-B2DA-73E469C72752}" type="presParOf" srcId="{19C2FA6D-DFBF-43A4-8FC2-9403336DC7F8}" destId="{73818FE7-6B5D-4AEE-9E52-78D2653CD271}" srcOrd="4" destOrd="0" presId="urn:microsoft.com/office/officeart/2005/8/layout/orgChart1"/>
    <dgm:cxn modelId="{3999DE3B-2B85-46CC-B14E-0EC333DFCA27}" type="presParOf" srcId="{19C2FA6D-DFBF-43A4-8FC2-9403336DC7F8}" destId="{C74DA06C-B0D2-4D06-9FFE-0405FC43A19B}" srcOrd="5" destOrd="0" presId="urn:microsoft.com/office/officeart/2005/8/layout/orgChart1"/>
    <dgm:cxn modelId="{A963F0A1-73F8-4840-8C3B-10992F00F995}" type="presParOf" srcId="{C74DA06C-B0D2-4D06-9FFE-0405FC43A19B}" destId="{F2414610-36B3-435A-840D-2E1B6F8AB28F}" srcOrd="0" destOrd="0" presId="urn:microsoft.com/office/officeart/2005/8/layout/orgChart1"/>
    <dgm:cxn modelId="{906B1D95-AC45-44BC-A0A7-02F6C5944C07}" type="presParOf" srcId="{F2414610-36B3-435A-840D-2E1B6F8AB28F}" destId="{59169D34-AB24-42F9-8A9E-5719931E51B2}" srcOrd="0" destOrd="0" presId="urn:microsoft.com/office/officeart/2005/8/layout/orgChart1"/>
    <dgm:cxn modelId="{679ACAFA-215E-4F9A-81EE-8C6707E8D8DB}" type="presParOf" srcId="{F2414610-36B3-435A-840D-2E1B6F8AB28F}" destId="{48DD03E5-7B23-47C6-8930-D25BE08409F3}" srcOrd="1" destOrd="0" presId="urn:microsoft.com/office/officeart/2005/8/layout/orgChart1"/>
    <dgm:cxn modelId="{035C2620-425B-46FA-9ACD-B350523E90F6}" type="presParOf" srcId="{C74DA06C-B0D2-4D06-9FFE-0405FC43A19B}" destId="{C81351D3-48A2-401A-B7C7-15B41089EA9C}" srcOrd="1" destOrd="0" presId="urn:microsoft.com/office/officeart/2005/8/layout/orgChart1"/>
    <dgm:cxn modelId="{7D69537E-8802-4B4F-A71D-B825BCFD2A17}" type="presParOf" srcId="{C74DA06C-B0D2-4D06-9FFE-0405FC43A19B}" destId="{592B58E5-D248-4847-B1FA-B566F7C5E916}" srcOrd="2" destOrd="0" presId="urn:microsoft.com/office/officeart/2005/8/layout/orgChart1"/>
    <dgm:cxn modelId="{7EAAB812-E646-4DFE-B4E3-87AE8EB433E3}" type="presParOf" srcId="{D40CC3FC-6C6A-4480-8201-3CF3DBABEC8A}" destId="{5BFB0FE5-C1D7-4D2D-911B-134410E99722}"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50CA50-CAD2-42A3-ADA1-3B539ADAEED2}"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fr-BE"/>
        </a:p>
      </dgm:t>
    </dgm:pt>
    <dgm:pt modelId="{0A0A2D96-AB8C-49EC-A38A-BA6003A65505}">
      <dgm:prSet phldrT="[Text]" custT="1">
        <dgm:style>
          <a:lnRef idx="3">
            <a:schemeClr val="lt1"/>
          </a:lnRef>
          <a:fillRef idx="1">
            <a:schemeClr val="accent1"/>
          </a:fillRef>
          <a:effectRef idx="1">
            <a:schemeClr val="accent1"/>
          </a:effectRef>
          <a:fontRef idx="minor">
            <a:schemeClr val="lt1"/>
          </a:fontRef>
        </dgm:style>
      </dgm:prSet>
      <dgm:spPr/>
      <dgm:t>
        <a:bodyPr/>
        <a:lstStyle/>
        <a:p>
          <a:r>
            <a:rPr lang="fr-BE" sz="1800" dirty="0" err="1"/>
            <a:t>Working</a:t>
          </a:r>
          <a:r>
            <a:rPr lang="fr-BE" sz="1600" dirty="0"/>
            <a:t> </a:t>
          </a:r>
          <a:r>
            <a:rPr lang="fr-BE" sz="1800" dirty="0"/>
            <a:t>Groups</a:t>
          </a:r>
          <a:endParaRPr lang="fr-BE" sz="1600" dirty="0"/>
        </a:p>
      </dgm:t>
    </dgm:pt>
    <dgm:pt modelId="{B0152927-6AA3-4A1D-9402-F346FDA05FC0}" type="parTrans" cxnId="{591247BB-1332-4AC1-895C-B12EB7448BD9}">
      <dgm:prSet/>
      <dgm:spPr/>
      <dgm:t>
        <a:bodyPr/>
        <a:lstStyle/>
        <a:p>
          <a:endParaRPr lang="fr-BE"/>
        </a:p>
      </dgm:t>
    </dgm:pt>
    <dgm:pt modelId="{4CDCE232-BC71-4D81-B8D7-53EEFB5FE367}" type="sibTrans" cxnId="{591247BB-1332-4AC1-895C-B12EB7448BD9}">
      <dgm:prSet/>
      <dgm:spPr/>
      <dgm:t>
        <a:bodyPr/>
        <a:lstStyle/>
        <a:p>
          <a:endParaRPr lang="fr-BE"/>
        </a:p>
      </dgm:t>
    </dgm:pt>
    <dgm:pt modelId="{AA49AFFF-AD08-4E93-A80F-B62ACFA4E95A}">
      <dgm:prSet phldrT="[Text]"/>
      <dgm:spPr/>
      <dgm:t>
        <a:bodyPr/>
        <a:lstStyle/>
        <a:p>
          <a:r>
            <a:rPr lang="fr-BE" dirty="0"/>
            <a:t>CME-CPD</a:t>
          </a:r>
        </a:p>
      </dgm:t>
    </dgm:pt>
    <dgm:pt modelId="{7AC5C0F5-A151-4E34-B478-9BBE46610DF8}" type="parTrans" cxnId="{0B216AC2-CE4B-45E0-A1A0-512FB5AB63A0}">
      <dgm:prSet/>
      <dgm:spPr/>
      <dgm:t>
        <a:bodyPr/>
        <a:lstStyle/>
        <a:p>
          <a:endParaRPr lang="fr-BE"/>
        </a:p>
      </dgm:t>
    </dgm:pt>
    <dgm:pt modelId="{7CF961E2-43C9-4D41-A37F-4E47D8D2A6A0}" type="sibTrans" cxnId="{0B216AC2-CE4B-45E0-A1A0-512FB5AB63A0}">
      <dgm:prSet/>
      <dgm:spPr/>
      <dgm:t>
        <a:bodyPr/>
        <a:lstStyle/>
        <a:p>
          <a:endParaRPr lang="fr-BE"/>
        </a:p>
      </dgm:t>
    </dgm:pt>
    <dgm:pt modelId="{5157405A-0CE4-4952-8874-26CFEF564BEA}">
      <dgm:prSet phldrT="[Text]"/>
      <dgm:spPr/>
      <dgm:t>
        <a:bodyPr/>
        <a:lstStyle/>
        <a:p>
          <a:r>
            <a:rPr lang="fr-BE" dirty="0"/>
            <a:t>E-</a:t>
          </a:r>
          <a:r>
            <a:rPr lang="fr-BE" dirty="0" err="1"/>
            <a:t>health</a:t>
          </a:r>
          <a:endParaRPr lang="fr-BE" dirty="0"/>
        </a:p>
      </dgm:t>
    </dgm:pt>
    <dgm:pt modelId="{2F1B764A-10EE-4095-9DBC-F9EF245865AB}" type="parTrans" cxnId="{2660DAFD-0EF1-4910-80B0-FFD1F2506FF3}">
      <dgm:prSet/>
      <dgm:spPr/>
      <dgm:t>
        <a:bodyPr/>
        <a:lstStyle/>
        <a:p>
          <a:endParaRPr lang="fr-BE"/>
        </a:p>
      </dgm:t>
    </dgm:pt>
    <dgm:pt modelId="{5635FE97-BD94-40ED-AD33-EA313CD6041F}" type="sibTrans" cxnId="{2660DAFD-0EF1-4910-80B0-FFD1F2506FF3}">
      <dgm:prSet/>
      <dgm:spPr/>
      <dgm:t>
        <a:bodyPr/>
        <a:lstStyle/>
        <a:p>
          <a:endParaRPr lang="fr-BE"/>
        </a:p>
      </dgm:t>
    </dgm:pt>
    <dgm:pt modelId="{1BFFF0F4-A13D-43D6-A952-F9E5ADBB78B3}">
      <dgm:prSet phldrT="[Text]"/>
      <dgm:spPr/>
      <dgm:t>
        <a:bodyPr/>
        <a:lstStyle/>
        <a:p>
          <a:r>
            <a:rPr lang="en-US" dirty="0"/>
            <a:t>Specialist Practice &amp; Quality of Care</a:t>
          </a:r>
          <a:endParaRPr lang="fr-BE" dirty="0"/>
        </a:p>
      </dgm:t>
    </dgm:pt>
    <dgm:pt modelId="{5532C0CB-B4C0-4EF2-A366-CC025D46F049}" type="parTrans" cxnId="{C3B2FB15-16DA-4C53-9E7B-A7483515ECB2}">
      <dgm:prSet/>
      <dgm:spPr/>
      <dgm:t>
        <a:bodyPr/>
        <a:lstStyle/>
        <a:p>
          <a:endParaRPr lang="fr-BE"/>
        </a:p>
      </dgm:t>
    </dgm:pt>
    <dgm:pt modelId="{A735FF83-9405-4ED6-95B4-665BF364F02C}" type="sibTrans" cxnId="{C3B2FB15-16DA-4C53-9E7B-A7483515ECB2}">
      <dgm:prSet/>
      <dgm:spPr/>
      <dgm:t>
        <a:bodyPr/>
        <a:lstStyle/>
        <a:p>
          <a:endParaRPr lang="fr-BE"/>
        </a:p>
      </dgm:t>
    </dgm:pt>
    <dgm:pt modelId="{6B0BBCF2-FC6D-4F79-AB78-AB4BA806DE2F}">
      <dgm:prSet phldrT="[Text]"/>
      <dgm:spPr/>
      <dgm:t>
        <a:bodyPr/>
        <a:lstStyle/>
        <a:p>
          <a:r>
            <a:rPr lang="fr-BE" dirty="0" err="1"/>
            <a:t>Postgraduate</a:t>
          </a:r>
          <a:r>
            <a:rPr lang="fr-BE" dirty="0"/>
            <a:t> training</a:t>
          </a:r>
        </a:p>
      </dgm:t>
    </dgm:pt>
    <dgm:pt modelId="{5E44B630-CAB0-4170-B183-2D23EAA1BF7D}" type="parTrans" cxnId="{4B7D101E-E59E-487F-91E0-1C0FE40964E1}">
      <dgm:prSet/>
      <dgm:spPr/>
      <dgm:t>
        <a:bodyPr/>
        <a:lstStyle/>
        <a:p>
          <a:endParaRPr lang="fr-BE"/>
        </a:p>
      </dgm:t>
    </dgm:pt>
    <dgm:pt modelId="{5B6F0A10-4DEA-45CA-B872-060454421AA8}" type="sibTrans" cxnId="{4B7D101E-E59E-487F-91E0-1C0FE40964E1}">
      <dgm:prSet/>
      <dgm:spPr/>
      <dgm:t>
        <a:bodyPr/>
        <a:lstStyle/>
        <a:p>
          <a:endParaRPr lang="fr-BE"/>
        </a:p>
      </dgm:t>
    </dgm:pt>
    <dgm:pt modelId="{152C1F54-4067-4788-9D6F-97E73B24231D}" type="pres">
      <dgm:prSet presAssocID="{FC50CA50-CAD2-42A3-ADA1-3B539ADAEED2}" presName="diagram" presStyleCnt="0">
        <dgm:presLayoutVars>
          <dgm:chPref val="1"/>
          <dgm:dir/>
          <dgm:animOne val="branch"/>
          <dgm:animLvl val="lvl"/>
          <dgm:resizeHandles/>
        </dgm:presLayoutVars>
      </dgm:prSet>
      <dgm:spPr/>
    </dgm:pt>
    <dgm:pt modelId="{94CD3258-CDCF-40FB-ADF1-5B41262C1090}" type="pres">
      <dgm:prSet presAssocID="{0A0A2D96-AB8C-49EC-A38A-BA6003A65505}" presName="root" presStyleCnt="0"/>
      <dgm:spPr/>
    </dgm:pt>
    <dgm:pt modelId="{CEB62A8C-9E27-4D6C-BB33-4CA951B008D9}" type="pres">
      <dgm:prSet presAssocID="{0A0A2D96-AB8C-49EC-A38A-BA6003A65505}" presName="rootComposite" presStyleCnt="0"/>
      <dgm:spPr/>
    </dgm:pt>
    <dgm:pt modelId="{6609E60E-1663-4CDA-BCE9-B1889907A6B4}" type="pres">
      <dgm:prSet presAssocID="{0A0A2D96-AB8C-49EC-A38A-BA6003A65505}" presName="rootText" presStyleLbl="node1" presStyleIdx="0" presStyleCnt="1" custScaleX="100098" custScaleY="33381" custLinFactNeighborX="-49" custLinFactNeighborY="-6225"/>
      <dgm:spPr/>
    </dgm:pt>
    <dgm:pt modelId="{95D096C7-8F0F-443F-B8F3-5AC1214799EA}" type="pres">
      <dgm:prSet presAssocID="{0A0A2D96-AB8C-49EC-A38A-BA6003A65505}" presName="rootConnector" presStyleLbl="node1" presStyleIdx="0" presStyleCnt="1"/>
      <dgm:spPr/>
    </dgm:pt>
    <dgm:pt modelId="{A69C9272-DEC7-43EE-B9F7-12764709990F}" type="pres">
      <dgm:prSet presAssocID="{0A0A2D96-AB8C-49EC-A38A-BA6003A65505}" presName="childShape" presStyleCnt="0"/>
      <dgm:spPr/>
    </dgm:pt>
    <dgm:pt modelId="{EE702B29-489E-44A6-819E-D4D07EFEAD7E}" type="pres">
      <dgm:prSet presAssocID="{7AC5C0F5-A151-4E34-B478-9BBE46610DF8}" presName="Name13" presStyleLbl="parChTrans1D2" presStyleIdx="0" presStyleCnt="4"/>
      <dgm:spPr/>
    </dgm:pt>
    <dgm:pt modelId="{11587429-581A-4033-A9D4-05184CBCBA46}" type="pres">
      <dgm:prSet presAssocID="{AA49AFFF-AD08-4E93-A80F-B62ACFA4E95A}" presName="childText" presStyleLbl="bgAcc1" presStyleIdx="0" presStyleCnt="4" custScaleX="89358" custScaleY="24985" custLinFactNeighborX="-973" custLinFactNeighborY="-16279">
        <dgm:presLayoutVars>
          <dgm:bulletEnabled val="1"/>
        </dgm:presLayoutVars>
      </dgm:prSet>
      <dgm:spPr/>
    </dgm:pt>
    <dgm:pt modelId="{A1D7643B-4CEE-498D-9232-E8E30C07122A}" type="pres">
      <dgm:prSet presAssocID="{2F1B764A-10EE-4095-9DBC-F9EF245865AB}" presName="Name13" presStyleLbl="parChTrans1D2" presStyleIdx="1" presStyleCnt="4"/>
      <dgm:spPr/>
    </dgm:pt>
    <dgm:pt modelId="{A8577C8D-2237-427C-8EB0-AEE25883A382}" type="pres">
      <dgm:prSet presAssocID="{5157405A-0CE4-4952-8874-26CFEF564BEA}" presName="childText" presStyleLbl="bgAcc1" presStyleIdx="1" presStyleCnt="4" custScaleX="88640" custScaleY="25068" custLinFactNeighborX="-1066" custLinFactNeighborY="-34117">
        <dgm:presLayoutVars>
          <dgm:bulletEnabled val="1"/>
        </dgm:presLayoutVars>
      </dgm:prSet>
      <dgm:spPr/>
    </dgm:pt>
    <dgm:pt modelId="{D9F7D7D2-497C-4B29-A29E-DFF466E98725}" type="pres">
      <dgm:prSet presAssocID="{5E44B630-CAB0-4170-B183-2D23EAA1BF7D}" presName="Name13" presStyleLbl="parChTrans1D2" presStyleIdx="2" presStyleCnt="4"/>
      <dgm:spPr/>
    </dgm:pt>
    <dgm:pt modelId="{820DE3BE-7D55-4207-B1FF-ACE0BBEA472D}" type="pres">
      <dgm:prSet presAssocID="{6B0BBCF2-FC6D-4F79-AB78-AB4BA806DE2F}" presName="childText" presStyleLbl="bgAcc1" presStyleIdx="2" presStyleCnt="4" custScaleX="89358" custScaleY="28939" custLinFactNeighborX="-1572" custLinFactNeighborY="-52038">
        <dgm:presLayoutVars>
          <dgm:bulletEnabled val="1"/>
        </dgm:presLayoutVars>
      </dgm:prSet>
      <dgm:spPr/>
    </dgm:pt>
    <dgm:pt modelId="{BC958A54-7338-4B7D-B341-CC7F0F005AA6}" type="pres">
      <dgm:prSet presAssocID="{5532C0CB-B4C0-4EF2-A366-CC025D46F049}" presName="Name13" presStyleLbl="parChTrans1D2" presStyleIdx="3" presStyleCnt="4"/>
      <dgm:spPr/>
    </dgm:pt>
    <dgm:pt modelId="{49CCBC7C-67F9-4C2A-9E4E-858B3F089565}" type="pres">
      <dgm:prSet presAssocID="{1BFFF0F4-A13D-43D6-A952-F9E5ADBB78B3}" presName="childText" presStyleLbl="bgAcc1" presStyleIdx="3" presStyleCnt="4" custScaleX="88145" custScaleY="46481" custLinFactNeighborX="-1572" custLinFactNeighborY="-67400">
        <dgm:presLayoutVars>
          <dgm:bulletEnabled val="1"/>
        </dgm:presLayoutVars>
      </dgm:prSet>
      <dgm:spPr/>
    </dgm:pt>
  </dgm:ptLst>
  <dgm:cxnLst>
    <dgm:cxn modelId="{5A5F0C09-66D8-4332-82A8-A5C00292FF08}" type="presOf" srcId="{5532C0CB-B4C0-4EF2-A366-CC025D46F049}" destId="{BC958A54-7338-4B7D-B341-CC7F0F005AA6}" srcOrd="0" destOrd="0" presId="urn:microsoft.com/office/officeart/2005/8/layout/hierarchy3"/>
    <dgm:cxn modelId="{C5341A0A-1015-473E-8008-A0CEB1E8E779}" type="presOf" srcId="{AA49AFFF-AD08-4E93-A80F-B62ACFA4E95A}" destId="{11587429-581A-4033-A9D4-05184CBCBA46}" srcOrd="0" destOrd="0" presId="urn:microsoft.com/office/officeart/2005/8/layout/hierarchy3"/>
    <dgm:cxn modelId="{C3B2FB15-16DA-4C53-9E7B-A7483515ECB2}" srcId="{0A0A2D96-AB8C-49EC-A38A-BA6003A65505}" destId="{1BFFF0F4-A13D-43D6-A952-F9E5ADBB78B3}" srcOrd="3" destOrd="0" parTransId="{5532C0CB-B4C0-4EF2-A366-CC025D46F049}" sibTransId="{A735FF83-9405-4ED6-95B4-665BF364F02C}"/>
    <dgm:cxn modelId="{4B7D101E-E59E-487F-91E0-1C0FE40964E1}" srcId="{0A0A2D96-AB8C-49EC-A38A-BA6003A65505}" destId="{6B0BBCF2-FC6D-4F79-AB78-AB4BA806DE2F}" srcOrd="2" destOrd="0" parTransId="{5E44B630-CAB0-4170-B183-2D23EAA1BF7D}" sibTransId="{5B6F0A10-4DEA-45CA-B872-060454421AA8}"/>
    <dgm:cxn modelId="{96B67E34-4CAC-4C20-A652-7CF35000FCC4}" type="presOf" srcId="{0A0A2D96-AB8C-49EC-A38A-BA6003A65505}" destId="{6609E60E-1663-4CDA-BCE9-B1889907A6B4}" srcOrd="0" destOrd="0" presId="urn:microsoft.com/office/officeart/2005/8/layout/hierarchy3"/>
    <dgm:cxn modelId="{06569040-3589-4BF1-9E14-902731F359F5}" type="presOf" srcId="{6B0BBCF2-FC6D-4F79-AB78-AB4BA806DE2F}" destId="{820DE3BE-7D55-4207-B1FF-ACE0BBEA472D}" srcOrd="0" destOrd="0" presId="urn:microsoft.com/office/officeart/2005/8/layout/hierarchy3"/>
    <dgm:cxn modelId="{B6223C60-FF80-4E45-9B02-E605DCEC8C53}" type="presOf" srcId="{5157405A-0CE4-4952-8874-26CFEF564BEA}" destId="{A8577C8D-2237-427C-8EB0-AEE25883A382}" srcOrd="0" destOrd="0" presId="urn:microsoft.com/office/officeart/2005/8/layout/hierarchy3"/>
    <dgm:cxn modelId="{CF9DFA88-68BD-4002-83DE-5C59EEDECAF9}" type="presOf" srcId="{5E44B630-CAB0-4170-B183-2D23EAA1BF7D}" destId="{D9F7D7D2-497C-4B29-A29E-DFF466E98725}" srcOrd="0" destOrd="0" presId="urn:microsoft.com/office/officeart/2005/8/layout/hierarchy3"/>
    <dgm:cxn modelId="{3D62F08C-9E9B-4BB8-8A45-C176671342A0}" type="presOf" srcId="{7AC5C0F5-A151-4E34-B478-9BBE46610DF8}" destId="{EE702B29-489E-44A6-819E-D4D07EFEAD7E}" srcOrd="0" destOrd="0" presId="urn:microsoft.com/office/officeart/2005/8/layout/hierarchy3"/>
    <dgm:cxn modelId="{591247BB-1332-4AC1-895C-B12EB7448BD9}" srcId="{FC50CA50-CAD2-42A3-ADA1-3B539ADAEED2}" destId="{0A0A2D96-AB8C-49EC-A38A-BA6003A65505}" srcOrd="0" destOrd="0" parTransId="{B0152927-6AA3-4A1D-9402-F346FDA05FC0}" sibTransId="{4CDCE232-BC71-4D81-B8D7-53EEFB5FE367}"/>
    <dgm:cxn modelId="{0B216AC2-CE4B-45E0-A1A0-512FB5AB63A0}" srcId="{0A0A2D96-AB8C-49EC-A38A-BA6003A65505}" destId="{AA49AFFF-AD08-4E93-A80F-B62ACFA4E95A}" srcOrd="0" destOrd="0" parTransId="{7AC5C0F5-A151-4E34-B478-9BBE46610DF8}" sibTransId="{7CF961E2-43C9-4D41-A37F-4E47D8D2A6A0}"/>
    <dgm:cxn modelId="{863D25CE-9F62-4C30-820F-077AEE2E4955}" type="presOf" srcId="{0A0A2D96-AB8C-49EC-A38A-BA6003A65505}" destId="{95D096C7-8F0F-443F-B8F3-5AC1214799EA}" srcOrd="1" destOrd="0" presId="urn:microsoft.com/office/officeart/2005/8/layout/hierarchy3"/>
    <dgm:cxn modelId="{9543B5D9-5148-41A8-8CCA-3A2F9089873A}" type="presOf" srcId="{2F1B764A-10EE-4095-9DBC-F9EF245865AB}" destId="{A1D7643B-4CEE-498D-9232-E8E30C07122A}" srcOrd="0" destOrd="0" presId="urn:microsoft.com/office/officeart/2005/8/layout/hierarchy3"/>
    <dgm:cxn modelId="{9A6B7FDF-7753-4F39-9033-0712FAC13689}" type="presOf" srcId="{1BFFF0F4-A13D-43D6-A952-F9E5ADBB78B3}" destId="{49CCBC7C-67F9-4C2A-9E4E-858B3F089565}" srcOrd="0" destOrd="0" presId="urn:microsoft.com/office/officeart/2005/8/layout/hierarchy3"/>
    <dgm:cxn modelId="{8B4FEDE4-0485-44B2-8410-8BA62D149205}" type="presOf" srcId="{FC50CA50-CAD2-42A3-ADA1-3B539ADAEED2}" destId="{152C1F54-4067-4788-9D6F-97E73B24231D}" srcOrd="0" destOrd="0" presId="urn:microsoft.com/office/officeart/2005/8/layout/hierarchy3"/>
    <dgm:cxn modelId="{2660DAFD-0EF1-4910-80B0-FFD1F2506FF3}" srcId="{0A0A2D96-AB8C-49EC-A38A-BA6003A65505}" destId="{5157405A-0CE4-4952-8874-26CFEF564BEA}" srcOrd="1" destOrd="0" parTransId="{2F1B764A-10EE-4095-9DBC-F9EF245865AB}" sibTransId="{5635FE97-BD94-40ED-AD33-EA313CD6041F}"/>
    <dgm:cxn modelId="{473072FB-F3FD-4480-A187-AB79701FF331}" type="presParOf" srcId="{152C1F54-4067-4788-9D6F-97E73B24231D}" destId="{94CD3258-CDCF-40FB-ADF1-5B41262C1090}" srcOrd="0" destOrd="0" presId="urn:microsoft.com/office/officeart/2005/8/layout/hierarchy3"/>
    <dgm:cxn modelId="{CC80F44C-64BC-486D-B6D1-A0AE9193E594}" type="presParOf" srcId="{94CD3258-CDCF-40FB-ADF1-5B41262C1090}" destId="{CEB62A8C-9E27-4D6C-BB33-4CA951B008D9}" srcOrd="0" destOrd="0" presId="urn:microsoft.com/office/officeart/2005/8/layout/hierarchy3"/>
    <dgm:cxn modelId="{2BA35EA0-3D31-43A3-9430-31373CA04DF0}" type="presParOf" srcId="{CEB62A8C-9E27-4D6C-BB33-4CA951B008D9}" destId="{6609E60E-1663-4CDA-BCE9-B1889907A6B4}" srcOrd="0" destOrd="0" presId="urn:microsoft.com/office/officeart/2005/8/layout/hierarchy3"/>
    <dgm:cxn modelId="{0843F2D6-D973-455E-9FAE-25E3342D1F54}" type="presParOf" srcId="{CEB62A8C-9E27-4D6C-BB33-4CA951B008D9}" destId="{95D096C7-8F0F-443F-B8F3-5AC1214799EA}" srcOrd="1" destOrd="0" presId="urn:microsoft.com/office/officeart/2005/8/layout/hierarchy3"/>
    <dgm:cxn modelId="{40A60FE7-55F3-4AAC-B7C6-22843F2F8426}" type="presParOf" srcId="{94CD3258-CDCF-40FB-ADF1-5B41262C1090}" destId="{A69C9272-DEC7-43EE-B9F7-12764709990F}" srcOrd="1" destOrd="0" presId="urn:microsoft.com/office/officeart/2005/8/layout/hierarchy3"/>
    <dgm:cxn modelId="{EDE3D968-FBC1-4481-BA5F-94D7A807FAEA}" type="presParOf" srcId="{A69C9272-DEC7-43EE-B9F7-12764709990F}" destId="{EE702B29-489E-44A6-819E-D4D07EFEAD7E}" srcOrd="0" destOrd="0" presId="urn:microsoft.com/office/officeart/2005/8/layout/hierarchy3"/>
    <dgm:cxn modelId="{26936F3C-8593-42DA-B3DA-4E4C22C75BDD}" type="presParOf" srcId="{A69C9272-DEC7-43EE-B9F7-12764709990F}" destId="{11587429-581A-4033-A9D4-05184CBCBA46}" srcOrd="1" destOrd="0" presId="urn:microsoft.com/office/officeart/2005/8/layout/hierarchy3"/>
    <dgm:cxn modelId="{DC3347E1-EC1B-4AF0-90E2-5C744027C515}" type="presParOf" srcId="{A69C9272-DEC7-43EE-B9F7-12764709990F}" destId="{A1D7643B-4CEE-498D-9232-E8E30C07122A}" srcOrd="2" destOrd="0" presId="urn:microsoft.com/office/officeart/2005/8/layout/hierarchy3"/>
    <dgm:cxn modelId="{78C3F95D-979D-438D-84A2-BA3E60D1095C}" type="presParOf" srcId="{A69C9272-DEC7-43EE-B9F7-12764709990F}" destId="{A8577C8D-2237-427C-8EB0-AEE25883A382}" srcOrd="3" destOrd="0" presId="urn:microsoft.com/office/officeart/2005/8/layout/hierarchy3"/>
    <dgm:cxn modelId="{F3BBA27F-2C98-471D-8EFF-F21136080C5F}" type="presParOf" srcId="{A69C9272-DEC7-43EE-B9F7-12764709990F}" destId="{D9F7D7D2-497C-4B29-A29E-DFF466E98725}" srcOrd="4" destOrd="0" presId="urn:microsoft.com/office/officeart/2005/8/layout/hierarchy3"/>
    <dgm:cxn modelId="{6C320664-8E9F-4620-8439-BDA975E765CA}" type="presParOf" srcId="{A69C9272-DEC7-43EE-B9F7-12764709990F}" destId="{820DE3BE-7D55-4207-B1FF-ACE0BBEA472D}" srcOrd="5" destOrd="0" presId="urn:microsoft.com/office/officeart/2005/8/layout/hierarchy3"/>
    <dgm:cxn modelId="{0AF742F7-DB49-4D60-95C8-07F7629AA521}" type="presParOf" srcId="{A69C9272-DEC7-43EE-B9F7-12764709990F}" destId="{BC958A54-7338-4B7D-B341-CC7F0F005AA6}" srcOrd="6" destOrd="0" presId="urn:microsoft.com/office/officeart/2005/8/layout/hierarchy3"/>
    <dgm:cxn modelId="{935EBB22-3570-4F8D-AE82-20A4D8C29E28}" type="presParOf" srcId="{A69C9272-DEC7-43EE-B9F7-12764709990F}" destId="{49CCBC7C-67F9-4C2A-9E4E-858B3F089565}" srcOrd="7" destOrd="0" presId="urn:microsoft.com/office/officeart/2005/8/layout/hierarchy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50CA50-CAD2-42A3-ADA1-3B539ADAEED2}" type="doc">
      <dgm:prSet loTypeId="urn:microsoft.com/office/officeart/2005/8/layout/orgChart1" loCatId="hierarchy" qsTypeId="urn:microsoft.com/office/officeart/2005/8/quickstyle/simple2" qsCatId="simple" csTypeId="urn:microsoft.com/office/officeart/2005/8/colors/colorful1" csCatId="colorful" phldr="1"/>
      <dgm:spPr/>
      <dgm:t>
        <a:bodyPr/>
        <a:lstStyle/>
        <a:p>
          <a:endParaRPr lang="fr-BE"/>
        </a:p>
      </dgm:t>
    </dgm:pt>
    <dgm:pt modelId="{0A0A2D96-AB8C-49EC-A38A-BA6003A65505}">
      <dgm:prSet phldrT="[Text]" custT="1"/>
      <dgm:spPr/>
      <dgm:t>
        <a:bodyPr/>
        <a:lstStyle/>
        <a:p>
          <a:r>
            <a:rPr lang="fr-BE" sz="1800" dirty="0"/>
            <a:t>Standing </a:t>
          </a:r>
          <a:r>
            <a:rPr lang="fr-BE" sz="1800" dirty="0" err="1"/>
            <a:t>Committees</a:t>
          </a:r>
          <a:endParaRPr lang="fr-BE" sz="1600" dirty="0"/>
        </a:p>
      </dgm:t>
    </dgm:pt>
    <dgm:pt modelId="{B0152927-6AA3-4A1D-9402-F346FDA05FC0}" type="parTrans" cxnId="{591247BB-1332-4AC1-895C-B12EB7448BD9}">
      <dgm:prSet/>
      <dgm:spPr/>
      <dgm:t>
        <a:bodyPr/>
        <a:lstStyle/>
        <a:p>
          <a:endParaRPr lang="fr-BE"/>
        </a:p>
      </dgm:t>
    </dgm:pt>
    <dgm:pt modelId="{4CDCE232-BC71-4D81-B8D7-53EEFB5FE367}" type="sibTrans" cxnId="{591247BB-1332-4AC1-895C-B12EB7448BD9}">
      <dgm:prSet/>
      <dgm:spPr/>
      <dgm:t>
        <a:bodyPr/>
        <a:lstStyle/>
        <a:p>
          <a:endParaRPr lang="fr-BE"/>
        </a:p>
      </dgm:t>
    </dgm:pt>
    <dgm:pt modelId="{AA49AFFF-AD08-4E93-A80F-B62ACFA4E95A}">
      <dgm:prSet phldrT="[Text]">
        <dgm:style>
          <a:lnRef idx="1">
            <a:schemeClr val="accent1"/>
          </a:lnRef>
          <a:fillRef idx="2">
            <a:schemeClr val="accent1"/>
          </a:fillRef>
          <a:effectRef idx="1">
            <a:schemeClr val="accent1"/>
          </a:effectRef>
          <a:fontRef idx="minor">
            <a:schemeClr val="dk1"/>
          </a:fontRef>
        </dgm:style>
      </dgm:prSet>
      <dgm:spPr/>
      <dgm:t>
        <a:bodyPr/>
        <a:lstStyle/>
        <a:p>
          <a:r>
            <a:rPr lang="fr-BE" dirty="0"/>
            <a:t>CME-CPD</a:t>
          </a:r>
        </a:p>
      </dgm:t>
    </dgm:pt>
    <dgm:pt modelId="{7AC5C0F5-A151-4E34-B478-9BBE46610DF8}" type="parTrans" cxnId="{0B216AC2-CE4B-45E0-A1A0-512FB5AB63A0}">
      <dgm:prSet/>
      <dgm:spPr/>
      <dgm:t>
        <a:bodyPr/>
        <a:lstStyle/>
        <a:p>
          <a:endParaRPr lang="fr-BE"/>
        </a:p>
      </dgm:t>
    </dgm:pt>
    <dgm:pt modelId="{7CF961E2-43C9-4D41-A37F-4E47D8D2A6A0}" type="sibTrans" cxnId="{0B216AC2-CE4B-45E0-A1A0-512FB5AB63A0}">
      <dgm:prSet/>
      <dgm:spPr/>
      <dgm:t>
        <a:bodyPr/>
        <a:lstStyle/>
        <a:p>
          <a:endParaRPr lang="fr-BE"/>
        </a:p>
      </dgm:t>
    </dgm:pt>
    <dgm:pt modelId="{1BFFF0F4-A13D-43D6-A952-F9E5ADBB78B3}">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Quality Assurance</a:t>
          </a:r>
          <a:endParaRPr lang="fr-BE" dirty="0"/>
        </a:p>
      </dgm:t>
    </dgm:pt>
    <dgm:pt modelId="{5532C0CB-B4C0-4EF2-A366-CC025D46F049}" type="parTrans" cxnId="{C3B2FB15-16DA-4C53-9E7B-A7483515ECB2}">
      <dgm:prSet/>
      <dgm:spPr/>
      <dgm:t>
        <a:bodyPr/>
        <a:lstStyle/>
        <a:p>
          <a:endParaRPr lang="fr-BE"/>
        </a:p>
      </dgm:t>
    </dgm:pt>
    <dgm:pt modelId="{A735FF83-9405-4ED6-95B4-665BF364F02C}" type="sibTrans" cxnId="{C3B2FB15-16DA-4C53-9E7B-A7483515ECB2}">
      <dgm:prSet/>
      <dgm:spPr/>
      <dgm:t>
        <a:bodyPr/>
        <a:lstStyle/>
        <a:p>
          <a:endParaRPr lang="fr-BE"/>
        </a:p>
      </dgm:t>
    </dgm:pt>
    <dgm:pt modelId="{6B0BBCF2-FC6D-4F79-AB78-AB4BA806DE2F}">
      <dgm:prSet phldrT="[Text]">
        <dgm:style>
          <a:lnRef idx="1">
            <a:schemeClr val="accent1"/>
          </a:lnRef>
          <a:fillRef idx="2">
            <a:schemeClr val="accent1"/>
          </a:fillRef>
          <a:effectRef idx="1">
            <a:schemeClr val="accent1"/>
          </a:effectRef>
          <a:fontRef idx="minor">
            <a:schemeClr val="dk1"/>
          </a:fontRef>
        </dgm:style>
      </dgm:prSet>
      <dgm:spPr/>
      <dgm:t>
        <a:bodyPr/>
        <a:lstStyle/>
        <a:p>
          <a:r>
            <a:rPr lang="fr-BE" dirty="0" err="1"/>
            <a:t>Postgraduate</a:t>
          </a:r>
          <a:r>
            <a:rPr lang="fr-BE" dirty="0"/>
            <a:t> training</a:t>
          </a:r>
        </a:p>
      </dgm:t>
    </dgm:pt>
    <dgm:pt modelId="{5E44B630-CAB0-4170-B183-2D23EAA1BF7D}" type="parTrans" cxnId="{4B7D101E-E59E-487F-91E0-1C0FE40964E1}">
      <dgm:prSet/>
      <dgm:spPr/>
      <dgm:t>
        <a:bodyPr/>
        <a:lstStyle/>
        <a:p>
          <a:endParaRPr lang="fr-BE"/>
        </a:p>
      </dgm:t>
    </dgm:pt>
    <dgm:pt modelId="{5B6F0A10-4DEA-45CA-B872-060454421AA8}" type="sibTrans" cxnId="{4B7D101E-E59E-487F-91E0-1C0FE40964E1}">
      <dgm:prSet/>
      <dgm:spPr/>
      <dgm:t>
        <a:bodyPr/>
        <a:lstStyle/>
        <a:p>
          <a:endParaRPr lang="fr-BE"/>
        </a:p>
      </dgm:t>
    </dgm:pt>
    <dgm:pt modelId="{14BE4580-5177-46FD-880A-4C5284692800}">
      <dgm:prSet phldrT="[Text]">
        <dgm:style>
          <a:lnRef idx="1">
            <a:schemeClr val="accent1"/>
          </a:lnRef>
          <a:fillRef idx="3">
            <a:schemeClr val="accent1"/>
          </a:fillRef>
          <a:effectRef idx="2">
            <a:schemeClr val="accent1"/>
          </a:effectRef>
          <a:fontRef idx="minor">
            <a:schemeClr val="lt1"/>
          </a:fontRef>
        </dgm:style>
      </dgm:prSet>
      <dgm:spPr/>
      <dgm:t>
        <a:bodyPr/>
        <a:lstStyle/>
        <a:p>
          <a:r>
            <a:rPr lang="fr-BE" dirty="0"/>
            <a:t>EACCME</a:t>
          </a:r>
        </a:p>
      </dgm:t>
    </dgm:pt>
    <dgm:pt modelId="{F3A0A822-BBA9-45E7-AE7C-1CA6524C6A1B}" type="parTrans" cxnId="{795059A1-255C-44E7-8E80-14517FD94925}">
      <dgm:prSet/>
      <dgm:spPr/>
      <dgm:t>
        <a:bodyPr/>
        <a:lstStyle/>
        <a:p>
          <a:endParaRPr lang="fr-BE"/>
        </a:p>
      </dgm:t>
    </dgm:pt>
    <dgm:pt modelId="{64B102CA-B262-4FEE-A643-743683D4E0E5}" type="sibTrans" cxnId="{795059A1-255C-44E7-8E80-14517FD94925}">
      <dgm:prSet/>
      <dgm:spPr/>
      <dgm:t>
        <a:bodyPr/>
        <a:lstStyle/>
        <a:p>
          <a:endParaRPr lang="fr-BE"/>
        </a:p>
      </dgm:t>
    </dgm:pt>
    <dgm:pt modelId="{DF19EF17-5EFC-4029-BE5F-17E881D067CC}">
      <dgm:prSet>
        <dgm:style>
          <a:lnRef idx="1">
            <a:schemeClr val="accent1"/>
          </a:lnRef>
          <a:fillRef idx="3">
            <a:schemeClr val="accent1"/>
          </a:fillRef>
          <a:effectRef idx="2">
            <a:schemeClr val="accent1"/>
          </a:effectRef>
          <a:fontRef idx="minor">
            <a:schemeClr val="lt1"/>
          </a:fontRef>
        </dgm:style>
      </dgm:prSet>
      <dgm:spPr/>
      <dgm:t>
        <a:bodyPr lIns="180000" rIns="180000"/>
        <a:lstStyle/>
        <a:p>
          <a:r>
            <a:rPr lang="pl-PL" dirty="0" err="1"/>
            <a:t>ETRs</a:t>
          </a:r>
          <a:r>
            <a:rPr lang="pl-PL" dirty="0"/>
            <a:t> and European </a:t>
          </a:r>
          <a:r>
            <a:rPr lang="pl-PL" dirty="0" err="1"/>
            <a:t>Exams</a:t>
          </a:r>
          <a:endParaRPr lang="pl-PL" dirty="0"/>
        </a:p>
      </dgm:t>
    </dgm:pt>
    <dgm:pt modelId="{B7414932-4D6F-4AE5-A38C-84E01F068217}" type="parTrans" cxnId="{71B3A39B-D248-426B-8023-9C1D467B8C13}">
      <dgm:prSet/>
      <dgm:spPr/>
      <dgm:t>
        <a:bodyPr/>
        <a:lstStyle/>
        <a:p>
          <a:endParaRPr lang="pl-PL"/>
        </a:p>
      </dgm:t>
    </dgm:pt>
    <dgm:pt modelId="{946D1A87-1BA4-4D6B-9CDE-77503EDC5E67}" type="sibTrans" cxnId="{71B3A39B-D248-426B-8023-9C1D467B8C13}">
      <dgm:prSet/>
      <dgm:spPr/>
      <dgm:t>
        <a:bodyPr/>
        <a:lstStyle/>
        <a:p>
          <a:endParaRPr lang="pl-PL"/>
        </a:p>
      </dgm:t>
    </dgm:pt>
    <dgm:pt modelId="{B5240A76-4060-4CF4-A7B5-412D969A62F2}">
      <dgm:prSet custT="1">
        <dgm:style>
          <a:lnRef idx="1">
            <a:schemeClr val="accent1"/>
          </a:lnRef>
          <a:fillRef idx="3">
            <a:schemeClr val="accent1"/>
          </a:fillRef>
          <a:effectRef idx="2">
            <a:schemeClr val="accent1"/>
          </a:effectRef>
          <a:fontRef idx="minor">
            <a:schemeClr val="lt1"/>
          </a:fontRef>
        </dgm:style>
      </dgm:prSet>
      <dgm:spPr/>
      <dgm:t>
        <a:bodyPr/>
        <a:lstStyle/>
        <a:p>
          <a:r>
            <a:rPr lang="pl-PL" sz="800" dirty="0"/>
            <a:t>ECAMSQ</a:t>
          </a:r>
        </a:p>
      </dgm:t>
    </dgm:pt>
    <dgm:pt modelId="{59F08CFD-0DFB-45DE-B1B3-D3ACAA615C01}" type="parTrans" cxnId="{87535F5C-19AB-433F-A395-D5D05C844AEB}">
      <dgm:prSet/>
      <dgm:spPr/>
      <dgm:t>
        <a:bodyPr/>
        <a:lstStyle/>
        <a:p>
          <a:endParaRPr lang="pl-PL"/>
        </a:p>
      </dgm:t>
    </dgm:pt>
    <dgm:pt modelId="{4B6D0D10-CF73-4E5F-8580-20A7E1717A3B}" type="sibTrans" cxnId="{87535F5C-19AB-433F-A395-D5D05C844AEB}">
      <dgm:prSet/>
      <dgm:spPr/>
      <dgm:t>
        <a:bodyPr/>
        <a:lstStyle/>
        <a:p>
          <a:endParaRPr lang="pl-PL"/>
        </a:p>
      </dgm:t>
    </dgm:pt>
    <dgm:pt modelId="{7B8C7A53-3E88-4691-907B-8DC1BC5A6B07}" type="pres">
      <dgm:prSet presAssocID="{FC50CA50-CAD2-42A3-ADA1-3B539ADAEED2}" presName="hierChild1" presStyleCnt="0">
        <dgm:presLayoutVars>
          <dgm:orgChart val="1"/>
          <dgm:chPref val="1"/>
          <dgm:dir/>
          <dgm:animOne val="branch"/>
          <dgm:animLvl val="lvl"/>
          <dgm:resizeHandles/>
        </dgm:presLayoutVars>
      </dgm:prSet>
      <dgm:spPr/>
    </dgm:pt>
    <dgm:pt modelId="{4BA3095C-A242-4FE3-A824-4090616E82F6}" type="pres">
      <dgm:prSet presAssocID="{0A0A2D96-AB8C-49EC-A38A-BA6003A65505}" presName="hierRoot1" presStyleCnt="0">
        <dgm:presLayoutVars>
          <dgm:hierBranch val="init"/>
        </dgm:presLayoutVars>
      </dgm:prSet>
      <dgm:spPr/>
    </dgm:pt>
    <dgm:pt modelId="{A8158288-1413-418D-A8BF-AC6ED3D77BBF}" type="pres">
      <dgm:prSet presAssocID="{0A0A2D96-AB8C-49EC-A38A-BA6003A65505}" presName="rootComposite1" presStyleCnt="0"/>
      <dgm:spPr/>
    </dgm:pt>
    <dgm:pt modelId="{C3F99FDA-9DAD-4A09-AD45-41D638F90FDE}" type="pres">
      <dgm:prSet presAssocID="{0A0A2D96-AB8C-49EC-A38A-BA6003A65505}" presName="rootText1" presStyleLbl="node0" presStyleIdx="0" presStyleCnt="1" custScaleX="126938" custScaleY="43582" custLinFactNeighborX="2645" custLinFactNeighborY="-10933">
        <dgm:presLayoutVars>
          <dgm:chPref val="3"/>
        </dgm:presLayoutVars>
      </dgm:prSet>
      <dgm:spPr/>
    </dgm:pt>
    <dgm:pt modelId="{7CCADD70-085B-42F2-9D8C-A9508998D3C3}" type="pres">
      <dgm:prSet presAssocID="{0A0A2D96-AB8C-49EC-A38A-BA6003A65505}" presName="rootConnector1" presStyleLbl="node1" presStyleIdx="0" presStyleCnt="0"/>
      <dgm:spPr/>
    </dgm:pt>
    <dgm:pt modelId="{98F6ED9B-CBFA-4652-9E2B-3E8C13E3006A}" type="pres">
      <dgm:prSet presAssocID="{0A0A2D96-AB8C-49EC-A38A-BA6003A65505}" presName="hierChild2" presStyleCnt="0"/>
      <dgm:spPr/>
    </dgm:pt>
    <dgm:pt modelId="{F92A69B1-B218-4CEC-86E2-E79CFC359F41}" type="pres">
      <dgm:prSet presAssocID="{7AC5C0F5-A151-4E34-B478-9BBE46610DF8}" presName="Name37" presStyleLbl="parChTrans1D2" presStyleIdx="0" presStyleCnt="3"/>
      <dgm:spPr/>
    </dgm:pt>
    <dgm:pt modelId="{F9661BF2-060B-46D9-9F25-8B6A046EA9BD}" type="pres">
      <dgm:prSet presAssocID="{AA49AFFF-AD08-4E93-A80F-B62ACFA4E95A}" presName="hierRoot2" presStyleCnt="0">
        <dgm:presLayoutVars>
          <dgm:hierBranch val="init"/>
        </dgm:presLayoutVars>
      </dgm:prSet>
      <dgm:spPr/>
    </dgm:pt>
    <dgm:pt modelId="{0806514A-8602-4C9F-BB9F-A862B6D50C0F}" type="pres">
      <dgm:prSet presAssocID="{AA49AFFF-AD08-4E93-A80F-B62ACFA4E95A}" presName="rootComposite" presStyleCnt="0"/>
      <dgm:spPr/>
    </dgm:pt>
    <dgm:pt modelId="{7903CF4B-9396-47A5-A92E-4BB65134C75A}" type="pres">
      <dgm:prSet presAssocID="{AA49AFFF-AD08-4E93-A80F-B62ACFA4E95A}" presName="rootText" presStyleLbl="node2" presStyleIdx="0" presStyleCnt="3" custScaleX="45284" custScaleY="96357" custLinFactNeighborX="632" custLinFactNeighborY="-5568">
        <dgm:presLayoutVars>
          <dgm:chPref val="3"/>
        </dgm:presLayoutVars>
      </dgm:prSet>
      <dgm:spPr/>
    </dgm:pt>
    <dgm:pt modelId="{D85E0180-A536-472C-A102-3D4C25842A71}" type="pres">
      <dgm:prSet presAssocID="{AA49AFFF-AD08-4E93-A80F-B62ACFA4E95A}" presName="rootConnector" presStyleLbl="node2" presStyleIdx="0" presStyleCnt="3"/>
      <dgm:spPr/>
    </dgm:pt>
    <dgm:pt modelId="{6D8E431A-F115-427F-9600-D7401EB84997}" type="pres">
      <dgm:prSet presAssocID="{AA49AFFF-AD08-4E93-A80F-B62ACFA4E95A}" presName="hierChild4" presStyleCnt="0"/>
      <dgm:spPr/>
    </dgm:pt>
    <dgm:pt modelId="{C6AF06D9-A23F-4881-B992-8D40D856ACD1}" type="pres">
      <dgm:prSet presAssocID="{F3A0A822-BBA9-45E7-AE7C-1CA6524C6A1B}" presName="Name37" presStyleLbl="parChTrans1D3" presStyleIdx="0" presStyleCnt="3"/>
      <dgm:spPr/>
    </dgm:pt>
    <dgm:pt modelId="{29EF4C4C-2CFC-4118-8F21-D28E8AA5D1FF}" type="pres">
      <dgm:prSet presAssocID="{14BE4580-5177-46FD-880A-4C5284692800}" presName="hierRoot2" presStyleCnt="0">
        <dgm:presLayoutVars>
          <dgm:hierBranch val="init"/>
        </dgm:presLayoutVars>
      </dgm:prSet>
      <dgm:spPr/>
    </dgm:pt>
    <dgm:pt modelId="{40E927E0-98D2-4A85-B2BB-CAFB5CF41FDE}" type="pres">
      <dgm:prSet presAssocID="{14BE4580-5177-46FD-880A-4C5284692800}" presName="rootComposite" presStyleCnt="0"/>
      <dgm:spPr/>
    </dgm:pt>
    <dgm:pt modelId="{34C92568-E4D4-4A08-9351-4541DAE72301}" type="pres">
      <dgm:prSet presAssocID="{14BE4580-5177-46FD-880A-4C5284692800}" presName="rootText" presStyleLbl="node3" presStyleIdx="0" presStyleCnt="3" custScaleX="33624" custScaleY="39134" custLinFactNeighborX="2381" custLinFactNeighborY="-36045">
        <dgm:presLayoutVars>
          <dgm:chPref val="3"/>
        </dgm:presLayoutVars>
      </dgm:prSet>
      <dgm:spPr/>
    </dgm:pt>
    <dgm:pt modelId="{29F3EFF1-82EB-4415-A74D-F6193FC4D7C6}" type="pres">
      <dgm:prSet presAssocID="{14BE4580-5177-46FD-880A-4C5284692800}" presName="rootConnector" presStyleLbl="node3" presStyleIdx="0" presStyleCnt="3"/>
      <dgm:spPr/>
    </dgm:pt>
    <dgm:pt modelId="{CC88E7A3-893F-4BF1-9BAD-65D524E846A6}" type="pres">
      <dgm:prSet presAssocID="{14BE4580-5177-46FD-880A-4C5284692800}" presName="hierChild4" presStyleCnt="0"/>
      <dgm:spPr/>
    </dgm:pt>
    <dgm:pt modelId="{C47D5AC9-8D9B-462F-B6B7-4E8FF06D9BE7}" type="pres">
      <dgm:prSet presAssocID="{14BE4580-5177-46FD-880A-4C5284692800}" presName="hierChild5" presStyleCnt="0"/>
      <dgm:spPr/>
    </dgm:pt>
    <dgm:pt modelId="{60B3251D-12A7-489C-B9D0-CCB85AF95BC9}" type="pres">
      <dgm:prSet presAssocID="{AA49AFFF-AD08-4E93-A80F-B62ACFA4E95A}" presName="hierChild5" presStyleCnt="0"/>
      <dgm:spPr/>
    </dgm:pt>
    <dgm:pt modelId="{1281CF0A-16E3-4D37-9C6E-1AEB5603CCF3}" type="pres">
      <dgm:prSet presAssocID="{5E44B630-CAB0-4170-B183-2D23EAA1BF7D}" presName="Name37" presStyleLbl="parChTrans1D2" presStyleIdx="1" presStyleCnt="3"/>
      <dgm:spPr/>
    </dgm:pt>
    <dgm:pt modelId="{BD0CC798-3747-45D2-9CE7-4F232C1E8643}" type="pres">
      <dgm:prSet presAssocID="{6B0BBCF2-FC6D-4F79-AB78-AB4BA806DE2F}" presName="hierRoot2" presStyleCnt="0">
        <dgm:presLayoutVars>
          <dgm:hierBranch val="init"/>
        </dgm:presLayoutVars>
      </dgm:prSet>
      <dgm:spPr/>
    </dgm:pt>
    <dgm:pt modelId="{9CE23166-AFAA-427B-8940-0A20DE795AD8}" type="pres">
      <dgm:prSet presAssocID="{6B0BBCF2-FC6D-4F79-AB78-AB4BA806DE2F}" presName="rootComposite" presStyleCnt="0"/>
      <dgm:spPr/>
    </dgm:pt>
    <dgm:pt modelId="{C7212EE8-9597-4CB5-B65C-250D12157A25}" type="pres">
      <dgm:prSet presAssocID="{6B0BBCF2-FC6D-4F79-AB78-AB4BA806DE2F}" presName="rootText" presStyleLbl="node2" presStyleIdx="1" presStyleCnt="3" custScaleX="57540" custScaleY="97033" custLinFactNeighborX="-13934" custLinFactNeighborY="-5568">
        <dgm:presLayoutVars>
          <dgm:chPref val="3"/>
        </dgm:presLayoutVars>
      </dgm:prSet>
      <dgm:spPr/>
    </dgm:pt>
    <dgm:pt modelId="{445203A8-C204-4557-98E4-43E3DCBCF5C0}" type="pres">
      <dgm:prSet presAssocID="{6B0BBCF2-FC6D-4F79-AB78-AB4BA806DE2F}" presName="rootConnector" presStyleLbl="node2" presStyleIdx="1" presStyleCnt="3"/>
      <dgm:spPr/>
    </dgm:pt>
    <dgm:pt modelId="{16B808D4-B115-405F-8493-97AFE9DE7159}" type="pres">
      <dgm:prSet presAssocID="{6B0BBCF2-FC6D-4F79-AB78-AB4BA806DE2F}" presName="hierChild4" presStyleCnt="0"/>
      <dgm:spPr/>
    </dgm:pt>
    <dgm:pt modelId="{E7CC5FF5-26D9-43C7-85EA-FA6F2088E716}" type="pres">
      <dgm:prSet presAssocID="{B7414932-4D6F-4AE5-A38C-84E01F068217}" presName="Name37" presStyleLbl="parChTrans1D3" presStyleIdx="1" presStyleCnt="3"/>
      <dgm:spPr/>
    </dgm:pt>
    <dgm:pt modelId="{D7541C96-13B3-475A-B56B-C5335C118970}" type="pres">
      <dgm:prSet presAssocID="{DF19EF17-5EFC-4029-BE5F-17E881D067CC}" presName="hierRoot2" presStyleCnt="0">
        <dgm:presLayoutVars>
          <dgm:hierBranch val="init"/>
        </dgm:presLayoutVars>
      </dgm:prSet>
      <dgm:spPr/>
    </dgm:pt>
    <dgm:pt modelId="{09B511B0-A184-49AE-8566-E056F1F39D16}" type="pres">
      <dgm:prSet presAssocID="{DF19EF17-5EFC-4029-BE5F-17E881D067CC}" presName="rootComposite" presStyleCnt="0"/>
      <dgm:spPr/>
    </dgm:pt>
    <dgm:pt modelId="{050C8F70-CF30-416E-B766-2ED2D2C7D19D}" type="pres">
      <dgm:prSet presAssocID="{DF19EF17-5EFC-4029-BE5F-17E881D067CC}" presName="rootText" presStyleLbl="node3" presStyleIdx="1" presStyleCnt="3" custScaleX="49428" custScaleY="61723" custLinFactNeighborX="-20689" custLinFactNeighborY="-40063">
        <dgm:presLayoutVars>
          <dgm:chPref val="3"/>
        </dgm:presLayoutVars>
      </dgm:prSet>
      <dgm:spPr/>
    </dgm:pt>
    <dgm:pt modelId="{B6096596-27BE-4CB8-8381-8B1E91936E84}" type="pres">
      <dgm:prSet presAssocID="{DF19EF17-5EFC-4029-BE5F-17E881D067CC}" presName="rootConnector" presStyleLbl="node3" presStyleIdx="1" presStyleCnt="3"/>
      <dgm:spPr/>
    </dgm:pt>
    <dgm:pt modelId="{D58D45DE-0351-4514-B9A6-2B7F5B701330}" type="pres">
      <dgm:prSet presAssocID="{DF19EF17-5EFC-4029-BE5F-17E881D067CC}" presName="hierChild4" presStyleCnt="0"/>
      <dgm:spPr/>
    </dgm:pt>
    <dgm:pt modelId="{0AE68F53-A53F-4A67-A80E-AB1AB4FC051D}" type="pres">
      <dgm:prSet presAssocID="{DF19EF17-5EFC-4029-BE5F-17E881D067CC}" presName="hierChild5" presStyleCnt="0"/>
      <dgm:spPr/>
    </dgm:pt>
    <dgm:pt modelId="{7B84F45A-73B2-4882-A991-3B0AB40D0B43}" type="pres">
      <dgm:prSet presAssocID="{6B0BBCF2-FC6D-4F79-AB78-AB4BA806DE2F}" presName="hierChild5" presStyleCnt="0"/>
      <dgm:spPr/>
    </dgm:pt>
    <dgm:pt modelId="{B43D79A1-3DFE-46D0-8457-B0734CB8096E}" type="pres">
      <dgm:prSet presAssocID="{5532C0CB-B4C0-4EF2-A366-CC025D46F049}" presName="Name37" presStyleLbl="parChTrans1D2" presStyleIdx="2" presStyleCnt="3"/>
      <dgm:spPr/>
    </dgm:pt>
    <dgm:pt modelId="{99B4A882-00C8-4C91-897A-4C66B533D5D3}" type="pres">
      <dgm:prSet presAssocID="{1BFFF0F4-A13D-43D6-A952-F9E5ADBB78B3}" presName="hierRoot2" presStyleCnt="0">
        <dgm:presLayoutVars>
          <dgm:hierBranch val="init"/>
        </dgm:presLayoutVars>
      </dgm:prSet>
      <dgm:spPr/>
    </dgm:pt>
    <dgm:pt modelId="{E6713E3E-04C5-426D-8ABD-A6807A13D431}" type="pres">
      <dgm:prSet presAssocID="{1BFFF0F4-A13D-43D6-A952-F9E5ADBB78B3}" presName="rootComposite" presStyleCnt="0"/>
      <dgm:spPr/>
    </dgm:pt>
    <dgm:pt modelId="{228F7565-BAB6-4E18-B7C2-B8C674FFF3A6}" type="pres">
      <dgm:prSet presAssocID="{1BFFF0F4-A13D-43D6-A952-F9E5ADBB78B3}" presName="rootText" presStyleLbl="node2" presStyleIdx="2" presStyleCnt="3" custScaleX="53641" custScaleY="94060" custLinFactNeighborX="-29330" custLinFactNeighborY="-5568">
        <dgm:presLayoutVars>
          <dgm:chPref val="3"/>
        </dgm:presLayoutVars>
      </dgm:prSet>
      <dgm:spPr/>
    </dgm:pt>
    <dgm:pt modelId="{F47A88DA-975A-4F15-8D8E-2BD780CC5AD9}" type="pres">
      <dgm:prSet presAssocID="{1BFFF0F4-A13D-43D6-A952-F9E5ADBB78B3}" presName="rootConnector" presStyleLbl="node2" presStyleIdx="2" presStyleCnt="3"/>
      <dgm:spPr/>
    </dgm:pt>
    <dgm:pt modelId="{F40B77D8-2D02-4AD0-9A0A-4B2EE333BA7A}" type="pres">
      <dgm:prSet presAssocID="{1BFFF0F4-A13D-43D6-A952-F9E5ADBB78B3}" presName="hierChild4" presStyleCnt="0"/>
      <dgm:spPr/>
    </dgm:pt>
    <dgm:pt modelId="{26777DD0-8FE2-4B1A-BC0B-ED972A1F06EA}" type="pres">
      <dgm:prSet presAssocID="{59F08CFD-0DFB-45DE-B1B3-D3ACAA615C01}" presName="Name37" presStyleLbl="parChTrans1D3" presStyleIdx="2" presStyleCnt="3"/>
      <dgm:spPr/>
    </dgm:pt>
    <dgm:pt modelId="{EBE870AC-B01F-4095-946E-3D96A4287D80}" type="pres">
      <dgm:prSet presAssocID="{B5240A76-4060-4CF4-A7B5-412D969A62F2}" presName="hierRoot2" presStyleCnt="0">
        <dgm:presLayoutVars>
          <dgm:hierBranch val="init"/>
        </dgm:presLayoutVars>
      </dgm:prSet>
      <dgm:spPr/>
    </dgm:pt>
    <dgm:pt modelId="{AF9EE397-0B8D-441D-A6E1-1A895E595607}" type="pres">
      <dgm:prSet presAssocID="{B5240A76-4060-4CF4-A7B5-412D969A62F2}" presName="rootComposite" presStyleCnt="0"/>
      <dgm:spPr/>
    </dgm:pt>
    <dgm:pt modelId="{45D03614-8032-45CD-8880-A92EC793B705}" type="pres">
      <dgm:prSet presAssocID="{B5240A76-4060-4CF4-A7B5-412D969A62F2}" presName="rootText" presStyleLbl="node3" presStyleIdx="2" presStyleCnt="3" custScaleX="41623" custScaleY="35849" custLinFactNeighborX="-30161" custLinFactNeighborY="-41161">
        <dgm:presLayoutVars>
          <dgm:chPref val="3"/>
        </dgm:presLayoutVars>
      </dgm:prSet>
      <dgm:spPr/>
    </dgm:pt>
    <dgm:pt modelId="{5DDEEC97-88A5-44B2-9923-567CE43425B4}" type="pres">
      <dgm:prSet presAssocID="{B5240A76-4060-4CF4-A7B5-412D969A62F2}" presName="rootConnector" presStyleLbl="node3" presStyleIdx="2" presStyleCnt="3"/>
      <dgm:spPr/>
    </dgm:pt>
    <dgm:pt modelId="{70A58E66-B9F0-45D1-AF35-115285AE1E60}" type="pres">
      <dgm:prSet presAssocID="{B5240A76-4060-4CF4-A7B5-412D969A62F2}" presName="hierChild4" presStyleCnt="0"/>
      <dgm:spPr/>
    </dgm:pt>
    <dgm:pt modelId="{F84042BE-4F24-4F62-882E-7FCCD192B261}" type="pres">
      <dgm:prSet presAssocID="{B5240A76-4060-4CF4-A7B5-412D969A62F2}" presName="hierChild5" presStyleCnt="0"/>
      <dgm:spPr/>
    </dgm:pt>
    <dgm:pt modelId="{30F8F970-F496-471C-8F63-C64B17E16335}" type="pres">
      <dgm:prSet presAssocID="{1BFFF0F4-A13D-43D6-A952-F9E5ADBB78B3}" presName="hierChild5" presStyleCnt="0"/>
      <dgm:spPr/>
    </dgm:pt>
    <dgm:pt modelId="{A2858265-EEA5-443D-9477-E48D7563FCCE}" type="pres">
      <dgm:prSet presAssocID="{0A0A2D96-AB8C-49EC-A38A-BA6003A65505}" presName="hierChild3" presStyleCnt="0"/>
      <dgm:spPr/>
    </dgm:pt>
  </dgm:ptLst>
  <dgm:cxnLst>
    <dgm:cxn modelId="{7D595A07-D55D-4A7E-8DB9-0F99466EC4A1}" type="presOf" srcId="{AA49AFFF-AD08-4E93-A80F-B62ACFA4E95A}" destId="{7903CF4B-9396-47A5-A92E-4BB65134C75A}" srcOrd="0" destOrd="0" presId="urn:microsoft.com/office/officeart/2005/8/layout/orgChart1"/>
    <dgm:cxn modelId="{3B1AA508-2D11-4692-838C-28BC4AE94AEE}" type="presOf" srcId="{B7414932-4D6F-4AE5-A38C-84E01F068217}" destId="{E7CC5FF5-26D9-43C7-85EA-FA6F2088E716}" srcOrd="0" destOrd="0" presId="urn:microsoft.com/office/officeart/2005/8/layout/orgChart1"/>
    <dgm:cxn modelId="{C3B2FB15-16DA-4C53-9E7B-A7483515ECB2}" srcId="{0A0A2D96-AB8C-49EC-A38A-BA6003A65505}" destId="{1BFFF0F4-A13D-43D6-A952-F9E5ADBB78B3}" srcOrd="2" destOrd="0" parTransId="{5532C0CB-B4C0-4EF2-A366-CC025D46F049}" sibTransId="{A735FF83-9405-4ED6-95B4-665BF364F02C}"/>
    <dgm:cxn modelId="{F05D061A-84B6-480B-B57D-927E0E20FAC6}" type="presOf" srcId="{F3A0A822-BBA9-45E7-AE7C-1CA6524C6A1B}" destId="{C6AF06D9-A23F-4881-B992-8D40D856ACD1}" srcOrd="0" destOrd="0" presId="urn:microsoft.com/office/officeart/2005/8/layout/orgChart1"/>
    <dgm:cxn modelId="{4B7D101E-E59E-487F-91E0-1C0FE40964E1}" srcId="{0A0A2D96-AB8C-49EC-A38A-BA6003A65505}" destId="{6B0BBCF2-FC6D-4F79-AB78-AB4BA806DE2F}" srcOrd="1" destOrd="0" parTransId="{5E44B630-CAB0-4170-B183-2D23EAA1BF7D}" sibTransId="{5B6F0A10-4DEA-45CA-B872-060454421AA8}"/>
    <dgm:cxn modelId="{92AA702C-F626-435E-8435-EDBAA5694D20}" type="presOf" srcId="{59F08CFD-0DFB-45DE-B1B3-D3ACAA615C01}" destId="{26777DD0-8FE2-4B1A-BC0B-ED972A1F06EA}" srcOrd="0" destOrd="0" presId="urn:microsoft.com/office/officeart/2005/8/layout/orgChart1"/>
    <dgm:cxn modelId="{87535F5C-19AB-433F-A395-D5D05C844AEB}" srcId="{1BFFF0F4-A13D-43D6-A952-F9E5ADBB78B3}" destId="{B5240A76-4060-4CF4-A7B5-412D969A62F2}" srcOrd="0" destOrd="0" parTransId="{59F08CFD-0DFB-45DE-B1B3-D3ACAA615C01}" sibTransId="{4B6D0D10-CF73-4E5F-8580-20A7E1717A3B}"/>
    <dgm:cxn modelId="{6D9F1C43-15CE-4846-B29E-239EC5D96E90}" type="presOf" srcId="{14BE4580-5177-46FD-880A-4C5284692800}" destId="{34C92568-E4D4-4A08-9351-4541DAE72301}" srcOrd="0" destOrd="0" presId="urn:microsoft.com/office/officeart/2005/8/layout/orgChart1"/>
    <dgm:cxn modelId="{C578DC64-2B1C-41D3-8FC8-04D88C20204D}" type="presOf" srcId="{0A0A2D96-AB8C-49EC-A38A-BA6003A65505}" destId="{C3F99FDA-9DAD-4A09-AD45-41D638F90FDE}" srcOrd="0" destOrd="0" presId="urn:microsoft.com/office/officeart/2005/8/layout/orgChart1"/>
    <dgm:cxn modelId="{195B0671-A164-42BB-BDB9-7F64F12B88DF}" type="presOf" srcId="{1BFFF0F4-A13D-43D6-A952-F9E5ADBB78B3}" destId="{F47A88DA-975A-4F15-8D8E-2BD780CC5AD9}" srcOrd="1" destOrd="0" presId="urn:microsoft.com/office/officeart/2005/8/layout/orgChart1"/>
    <dgm:cxn modelId="{AF21E374-5723-4150-A021-1546CA57F9B3}" type="presOf" srcId="{14BE4580-5177-46FD-880A-4C5284692800}" destId="{29F3EFF1-82EB-4415-A74D-F6193FC4D7C6}" srcOrd="1" destOrd="0" presId="urn:microsoft.com/office/officeart/2005/8/layout/orgChart1"/>
    <dgm:cxn modelId="{E189C288-A70C-4D1D-8FE9-A0B7EC4AD04E}" type="presOf" srcId="{6B0BBCF2-FC6D-4F79-AB78-AB4BA806DE2F}" destId="{C7212EE8-9597-4CB5-B65C-250D12157A25}" srcOrd="0" destOrd="0" presId="urn:microsoft.com/office/officeart/2005/8/layout/orgChart1"/>
    <dgm:cxn modelId="{1BCA8F92-E3CD-4727-BF38-DFFB3F283B70}" type="presOf" srcId="{5E44B630-CAB0-4170-B183-2D23EAA1BF7D}" destId="{1281CF0A-16E3-4D37-9C6E-1AEB5603CCF3}" srcOrd="0" destOrd="0" presId="urn:microsoft.com/office/officeart/2005/8/layout/orgChart1"/>
    <dgm:cxn modelId="{71B3A39B-D248-426B-8023-9C1D467B8C13}" srcId="{6B0BBCF2-FC6D-4F79-AB78-AB4BA806DE2F}" destId="{DF19EF17-5EFC-4029-BE5F-17E881D067CC}" srcOrd="0" destOrd="0" parTransId="{B7414932-4D6F-4AE5-A38C-84E01F068217}" sibTransId="{946D1A87-1BA4-4D6B-9CDE-77503EDC5E67}"/>
    <dgm:cxn modelId="{795059A1-255C-44E7-8E80-14517FD94925}" srcId="{AA49AFFF-AD08-4E93-A80F-B62ACFA4E95A}" destId="{14BE4580-5177-46FD-880A-4C5284692800}" srcOrd="0" destOrd="0" parTransId="{F3A0A822-BBA9-45E7-AE7C-1CA6524C6A1B}" sibTransId="{64B102CA-B262-4FEE-A643-743683D4E0E5}"/>
    <dgm:cxn modelId="{C86D67A8-7CD5-4FF3-B11F-B717513B27BB}" type="presOf" srcId="{6B0BBCF2-FC6D-4F79-AB78-AB4BA806DE2F}" destId="{445203A8-C204-4557-98E4-43E3DCBCF5C0}" srcOrd="1" destOrd="0" presId="urn:microsoft.com/office/officeart/2005/8/layout/orgChart1"/>
    <dgm:cxn modelId="{3DA154AF-A737-4315-9A3C-CE6A8E276469}" type="presOf" srcId="{B5240A76-4060-4CF4-A7B5-412D969A62F2}" destId="{5DDEEC97-88A5-44B2-9923-567CE43425B4}" srcOrd="1" destOrd="0" presId="urn:microsoft.com/office/officeart/2005/8/layout/orgChart1"/>
    <dgm:cxn modelId="{591247BB-1332-4AC1-895C-B12EB7448BD9}" srcId="{FC50CA50-CAD2-42A3-ADA1-3B539ADAEED2}" destId="{0A0A2D96-AB8C-49EC-A38A-BA6003A65505}" srcOrd="0" destOrd="0" parTransId="{B0152927-6AA3-4A1D-9402-F346FDA05FC0}" sibTransId="{4CDCE232-BC71-4D81-B8D7-53EEFB5FE367}"/>
    <dgm:cxn modelId="{0B216AC2-CE4B-45E0-A1A0-512FB5AB63A0}" srcId="{0A0A2D96-AB8C-49EC-A38A-BA6003A65505}" destId="{AA49AFFF-AD08-4E93-A80F-B62ACFA4E95A}" srcOrd="0" destOrd="0" parTransId="{7AC5C0F5-A151-4E34-B478-9BBE46610DF8}" sibTransId="{7CF961E2-43C9-4D41-A37F-4E47D8D2A6A0}"/>
    <dgm:cxn modelId="{C89267C3-84DA-4FE1-BAB9-87FD30A10B04}" type="presOf" srcId="{B5240A76-4060-4CF4-A7B5-412D969A62F2}" destId="{45D03614-8032-45CD-8880-A92EC793B705}" srcOrd="0" destOrd="0" presId="urn:microsoft.com/office/officeart/2005/8/layout/orgChart1"/>
    <dgm:cxn modelId="{98F971CE-7B5A-4A85-AF6B-679938813438}" type="presOf" srcId="{7AC5C0F5-A151-4E34-B478-9BBE46610DF8}" destId="{F92A69B1-B218-4CEC-86E2-E79CFC359F41}" srcOrd="0" destOrd="0" presId="urn:microsoft.com/office/officeart/2005/8/layout/orgChart1"/>
    <dgm:cxn modelId="{3EE33EDB-4284-4092-A6D4-586015E71906}" type="presOf" srcId="{FC50CA50-CAD2-42A3-ADA1-3B539ADAEED2}" destId="{7B8C7A53-3E88-4691-907B-8DC1BC5A6B07}" srcOrd="0" destOrd="0" presId="urn:microsoft.com/office/officeart/2005/8/layout/orgChart1"/>
    <dgm:cxn modelId="{4377B9DE-C69A-46D8-A158-190FB2E3E08B}" type="presOf" srcId="{DF19EF17-5EFC-4029-BE5F-17E881D067CC}" destId="{B6096596-27BE-4CB8-8381-8B1E91936E84}" srcOrd="1" destOrd="0" presId="urn:microsoft.com/office/officeart/2005/8/layout/orgChart1"/>
    <dgm:cxn modelId="{224E44E0-5923-4DF4-879A-79E66A9481CB}" type="presOf" srcId="{5532C0CB-B4C0-4EF2-A366-CC025D46F049}" destId="{B43D79A1-3DFE-46D0-8457-B0734CB8096E}" srcOrd="0" destOrd="0" presId="urn:microsoft.com/office/officeart/2005/8/layout/orgChart1"/>
    <dgm:cxn modelId="{3BBDAEE2-2BA8-4290-BBE8-79C1A057F9B0}" type="presOf" srcId="{0A0A2D96-AB8C-49EC-A38A-BA6003A65505}" destId="{7CCADD70-085B-42F2-9D8C-A9508998D3C3}" srcOrd="1" destOrd="0" presId="urn:microsoft.com/office/officeart/2005/8/layout/orgChart1"/>
    <dgm:cxn modelId="{4ED5EEE6-DB2E-4EE3-B1C1-996C664DEDDE}" type="presOf" srcId="{1BFFF0F4-A13D-43D6-A952-F9E5ADBB78B3}" destId="{228F7565-BAB6-4E18-B7C2-B8C674FFF3A6}" srcOrd="0" destOrd="0" presId="urn:microsoft.com/office/officeart/2005/8/layout/orgChart1"/>
    <dgm:cxn modelId="{8A39EBE8-FC42-4540-AC9D-A964AA361BAA}" type="presOf" srcId="{AA49AFFF-AD08-4E93-A80F-B62ACFA4E95A}" destId="{D85E0180-A536-472C-A102-3D4C25842A71}" srcOrd="1" destOrd="0" presId="urn:microsoft.com/office/officeart/2005/8/layout/orgChart1"/>
    <dgm:cxn modelId="{A134A1F0-880C-4E33-980A-39C6193A017E}" type="presOf" srcId="{DF19EF17-5EFC-4029-BE5F-17E881D067CC}" destId="{050C8F70-CF30-416E-B766-2ED2D2C7D19D}" srcOrd="0" destOrd="0" presId="urn:microsoft.com/office/officeart/2005/8/layout/orgChart1"/>
    <dgm:cxn modelId="{29786C2D-ECCB-4C75-AB8E-836C07C63048}" type="presParOf" srcId="{7B8C7A53-3E88-4691-907B-8DC1BC5A6B07}" destId="{4BA3095C-A242-4FE3-A824-4090616E82F6}" srcOrd="0" destOrd="0" presId="urn:microsoft.com/office/officeart/2005/8/layout/orgChart1"/>
    <dgm:cxn modelId="{A3DD759F-3BD9-454C-84EE-5C81AC2DCCC4}" type="presParOf" srcId="{4BA3095C-A242-4FE3-A824-4090616E82F6}" destId="{A8158288-1413-418D-A8BF-AC6ED3D77BBF}" srcOrd="0" destOrd="0" presId="urn:microsoft.com/office/officeart/2005/8/layout/orgChart1"/>
    <dgm:cxn modelId="{3A5457BD-4B21-4349-82B2-D1FC53782DC9}" type="presParOf" srcId="{A8158288-1413-418D-A8BF-AC6ED3D77BBF}" destId="{C3F99FDA-9DAD-4A09-AD45-41D638F90FDE}" srcOrd="0" destOrd="0" presId="urn:microsoft.com/office/officeart/2005/8/layout/orgChart1"/>
    <dgm:cxn modelId="{1C6132EF-FAB7-446E-AB88-AAF9ABCB90DE}" type="presParOf" srcId="{A8158288-1413-418D-A8BF-AC6ED3D77BBF}" destId="{7CCADD70-085B-42F2-9D8C-A9508998D3C3}" srcOrd="1" destOrd="0" presId="urn:microsoft.com/office/officeart/2005/8/layout/orgChart1"/>
    <dgm:cxn modelId="{2C67EE58-2309-41C6-BD04-3C2192C1D98D}" type="presParOf" srcId="{4BA3095C-A242-4FE3-A824-4090616E82F6}" destId="{98F6ED9B-CBFA-4652-9E2B-3E8C13E3006A}" srcOrd="1" destOrd="0" presId="urn:microsoft.com/office/officeart/2005/8/layout/orgChart1"/>
    <dgm:cxn modelId="{86501E87-14E6-40F2-83BE-030206950E45}" type="presParOf" srcId="{98F6ED9B-CBFA-4652-9E2B-3E8C13E3006A}" destId="{F92A69B1-B218-4CEC-86E2-E79CFC359F41}" srcOrd="0" destOrd="0" presId="urn:microsoft.com/office/officeart/2005/8/layout/orgChart1"/>
    <dgm:cxn modelId="{6EA993F5-1F55-4FC3-AC67-E1EEAAEA9EDE}" type="presParOf" srcId="{98F6ED9B-CBFA-4652-9E2B-3E8C13E3006A}" destId="{F9661BF2-060B-46D9-9F25-8B6A046EA9BD}" srcOrd="1" destOrd="0" presId="urn:microsoft.com/office/officeart/2005/8/layout/orgChart1"/>
    <dgm:cxn modelId="{B457C8AD-8790-44DC-ADBF-00AC61EFFF9F}" type="presParOf" srcId="{F9661BF2-060B-46D9-9F25-8B6A046EA9BD}" destId="{0806514A-8602-4C9F-BB9F-A862B6D50C0F}" srcOrd="0" destOrd="0" presId="urn:microsoft.com/office/officeart/2005/8/layout/orgChart1"/>
    <dgm:cxn modelId="{BC882814-FE8F-4089-96F7-7BC112066D74}" type="presParOf" srcId="{0806514A-8602-4C9F-BB9F-A862B6D50C0F}" destId="{7903CF4B-9396-47A5-A92E-4BB65134C75A}" srcOrd="0" destOrd="0" presId="urn:microsoft.com/office/officeart/2005/8/layout/orgChart1"/>
    <dgm:cxn modelId="{3137DBCF-C5F0-40BE-8B74-7E8F4167AF4D}" type="presParOf" srcId="{0806514A-8602-4C9F-BB9F-A862B6D50C0F}" destId="{D85E0180-A536-472C-A102-3D4C25842A71}" srcOrd="1" destOrd="0" presId="urn:microsoft.com/office/officeart/2005/8/layout/orgChart1"/>
    <dgm:cxn modelId="{6BB0E693-4030-4FD6-A2D7-AD7618EF9562}" type="presParOf" srcId="{F9661BF2-060B-46D9-9F25-8B6A046EA9BD}" destId="{6D8E431A-F115-427F-9600-D7401EB84997}" srcOrd="1" destOrd="0" presId="urn:microsoft.com/office/officeart/2005/8/layout/orgChart1"/>
    <dgm:cxn modelId="{96FA5695-825F-4B54-86BE-0520546E4B76}" type="presParOf" srcId="{6D8E431A-F115-427F-9600-D7401EB84997}" destId="{C6AF06D9-A23F-4881-B992-8D40D856ACD1}" srcOrd="0" destOrd="0" presId="urn:microsoft.com/office/officeart/2005/8/layout/orgChart1"/>
    <dgm:cxn modelId="{FFA6697D-E6FD-4762-B325-8DD2B265178C}" type="presParOf" srcId="{6D8E431A-F115-427F-9600-D7401EB84997}" destId="{29EF4C4C-2CFC-4118-8F21-D28E8AA5D1FF}" srcOrd="1" destOrd="0" presId="urn:microsoft.com/office/officeart/2005/8/layout/orgChart1"/>
    <dgm:cxn modelId="{CC01FFFB-2CC0-4BBE-97F0-FEB4B7D15293}" type="presParOf" srcId="{29EF4C4C-2CFC-4118-8F21-D28E8AA5D1FF}" destId="{40E927E0-98D2-4A85-B2BB-CAFB5CF41FDE}" srcOrd="0" destOrd="0" presId="urn:microsoft.com/office/officeart/2005/8/layout/orgChart1"/>
    <dgm:cxn modelId="{91B30CF9-45B3-4064-A9ED-77274659B041}" type="presParOf" srcId="{40E927E0-98D2-4A85-B2BB-CAFB5CF41FDE}" destId="{34C92568-E4D4-4A08-9351-4541DAE72301}" srcOrd="0" destOrd="0" presId="urn:microsoft.com/office/officeart/2005/8/layout/orgChart1"/>
    <dgm:cxn modelId="{267FC966-F60B-46F5-9419-88C888D6BF26}" type="presParOf" srcId="{40E927E0-98D2-4A85-B2BB-CAFB5CF41FDE}" destId="{29F3EFF1-82EB-4415-A74D-F6193FC4D7C6}" srcOrd="1" destOrd="0" presId="urn:microsoft.com/office/officeart/2005/8/layout/orgChart1"/>
    <dgm:cxn modelId="{6E1FB1D5-29DA-483C-8456-EF916B8DD505}" type="presParOf" srcId="{29EF4C4C-2CFC-4118-8F21-D28E8AA5D1FF}" destId="{CC88E7A3-893F-4BF1-9BAD-65D524E846A6}" srcOrd="1" destOrd="0" presId="urn:microsoft.com/office/officeart/2005/8/layout/orgChart1"/>
    <dgm:cxn modelId="{DAA21D93-A701-4A83-94F1-9FFC0D6E9810}" type="presParOf" srcId="{29EF4C4C-2CFC-4118-8F21-D28E8AA5D1FF}" destId="{C47D5AC9-8D9B-462F-B6B7-4E8FF06D9BE7}" srcOrd="2" destOrd="0" presId="urn:microsoft.com/office/officeart/2005/8/layout/orgChart1"/>
    <dgm:cxn modelId="{B036B472-6B0E-47AE-A8C7-17500DD2B4D6}" type="presParOf" srcId="{F9661BF2-060B-46D9-9F25-8B6A046EA9BD}" destId="{60B3251D-12A7-489C-B9D0-CCB85AF95BC9}" srcOrd="2" destOrd="0" presId="urn:microsoft.com/office/officeart/2005/8/layout/orgChart1"/>
    <dgm:cxn modelId="{A546B75B-2B2F-498F-9ECE-D593A341E873}" type="presParOf" srcId="{98F6ED9B-CBFA-4652-9E2B-3E8C13E3006A}" destId="{1281CF0A-16E3-4D37-9C6E-1AEB5603CCF3}" srcOrd="2" destOrd="0" presId="urn:microsoft.com/office/officeart/2005/8/layout/orgChart1"/>
    <dgm:cxn modelId="{F3F9DBBF-786F-43F3-8EB5-70DF71B538EB}" type="presParOf" srcId="{98F6ED9B-CBFA-4652-9E2B-3E8C13E3006A}" destId="{BD0CC798-3747-45D2-9CE7-4F232C1E8643}" srcOrd="3" destOrd="0" presId="urn:microsoft.com/office/officeart/2005/8/layout/orgChart1"/>
    <dgm:cxn modelId="{D79E2706-92F0-40A5-B5B9-8823AD960D0D}" type="presParOf" srcId="{BD0CC798-3747-45D2-9CE7-4F232C1E8643}" destId="{9CE23166-AFAA-427B-8940-0A20DE795AD8}" srcOrd="0" destOrd="0" presId="urn:microsoft.com/office/officeart/2005/8/layout/orgChart1"/>
    <dgm:cxn modelId="{2F220364-8310-4869-A781-B778361255D6}" type="presParOf" srcId="{9CE23166-AFAA-427B-8940-0A20DE795AD8}" destId="{C7212EE8-9597-4CB5-B65C-250D12157A25}" srcOrd="0" destOrd="0" presId="urn:microsoft.com/office/officeart/2005/8/layout/orgChart1"/>
    <dgm:cxn modelId="{E048A5A9-2B9A-4B15-B3E7-A200ADB11F9B}" type="presParOf" srcId="{9CE23166-AFAA-427B-8940-0A20DE795AD8}" destId="{445203A8-C204-4557-98E4-43E3DCBCF5C0}" srcOrd="1" destOrd="0" presId="urn:microsoft.com/office/officeart/2005/8/layout/orgChart1"/>
    <dgm:cxn modelId="{1580B710-4112-4A23-8805-5525B600BF90}" type="presParOf" srcId="{BD0CC798-3747-45D2-9CE7-4F232C1E8643}" destId="{16B808D4-B115-405F-8493-97AFE9DE7159}" srcOrd="1" destOrd="0" presId="urn:microsoft.com/office/officeart/2005/8/layout/orgChart1"/>
    <dgm:cxn modelId="{A6319332-7362-4BDA-99EF-3A32630DABA1}" type="presParOf" srcId="{16B808D4-B115-405F-8493-97AFE9DE7159}" destId="{E7CC5FF5-26D9-43C7-85EA-FA6F2088E716}" srcOrd="0" destOrd="0" presId="urn:microsoft.com/office/officeart/2005/8/layout/orgChart1"/>
    <dgm:cxn modelId="{2FE947B0-F4F3-4811-81D8-D17EC90E4213}" type="presParOf" srcId="{16B808D4-B115-405F-8493-97AFE9DE7159}" destId="{D7541C96-13B3-475A-B56B-C5335C118970}" srcOrd="1" destOrd="0" presId="urn:microsoft.com/office/officeart/2005/8/layout/orgChart1"/>
    <dgm:cxn modelId="{46EE2A20-5EBE-403B-B823-456EAE37B29D}" type="presParOf" srcId="{D7541C96-13B3-475A-B56B-C5335C118970}" destId="{09B511B0-A184-49AE-8566-E056F1F39D16}" srcOrd="0" destOrd="0" presId="urn:microsoft.com/office/officeart/2005/8/layout/orgChart1"/>
    <dgm:cxn modelId="{1282DB77-9021-411E-AFDA-24D43B23D918}" type="presParOf" srcId="{09B511B0-A184-49AE-8566-E056F1F39D16}" destId="{050C8F70-CF30-416E-B766-2ED2D2C7D19D}" srcOrd="0" destOrd="0" presId="urn:microsoft.com/office/officeart/2005/8/layout/orgChart1"/>
    <dgm:cxn modelId="{F3116BE7-59A0-4258-93CE-0C28349BA325}" type="presParOf" srcId="{09B511B0-A184-49AE-8566-E056F1F39D16}" destId="{B6096596-27BE-4CB8-8381-8B1E91936E84}" srcOrd="1" destOrd="0" presId="urn:microsoft.com/office/officeart/2005/8/layout/orgChart1"/>
    <dgm:cxn modelId="{8D505B0B-48B1-427F-85A9-0613F2036664}" type="presParOf" srcId="{D7541C96-13B3-475A-B56B-C5335C118970}" destId="{D58D45DE-0351-4514-B9A6-2B7F5B701330}" srcOrd="1" destOrd="0" presId="urn:microsoft.com/office/officeart/2005/8/layout/orgChart1"/>
    <dgm:cxn modelId="{E0913FEC-816E-462A-837E-31335C91C6BF}" type="presParOf" srcId="{D7541C96-13B3-475A-B56B-C5335C118970}" destId="{0AE68F53-A53F-4A67-A80E-AB1AB4FC051D}" srcOrd="2" destOrd="0" presId="urn:microsoft.com/office/officeart/2005/8/layout/orgChart1"/>
    <dgm:cxn modelId="{6BE33D91-37FE-4E4F-8E1A-EE905327D018}" type="presParOf" srcId="{BD0CC798-3747-45D2-9CE7-4F232C1E8643}" destId="{7B84F45A-73B2-4882-A991-3B0AB40D0B43}" srcOrd="2" destOrd="0" presId="urn:microsoft.com/office/officeart/2005/8/layout/orgChart1"/>
    <dgm:cxn modelId="{1731B9B7-BB36-45C6-9729-B5F488E941B3}" type="presParOf" srcId="{98F6ED9B-CBFA-4652-9E2B-3E8C13E3006A}" destId="{B43D79A1-3DFE-46D0-8457-B0734CB8096E}" srcOrd="4" destOrd="0" presId="urn:microsoft.com/office/officeart/2005/8/layout/orgChart1"/>
    <dgm:cxn modelId="{0AB29505-D1F9-456F-B6DD-D86ECFD40E01}" type="presParOf" srcId="{98F6ED9B-CBFA-4652-9E2B-3E8C13E3006A}" destId="{99B4A882-00C8-4C91-897A-4C66B533D5D3}" srcOrd="5" destOrd="0" presId="urn:microsoft.com/office/officeart/2005/8/layout/orgChart1"/>
    <dgm:cxn modelId="{263E6B37-6C04-46DF-91F3-7DCAFBB8D6A9}" type="presParOf" srcId="{99B4A882-00C8-4C91-897A-4C66B533D5D3}" destId="{E6713E3E-04C5-426D-8ABD-A6807A13D431}" srcOrd="0" destOrd="0" presId="urn:microsoft.com/office/officeart/2005/8/layout/orgChart1"/>
    <dgm:cxn modelId="{D0C2B015-FD40-4656-8403-33B39ECD0554}" type="presParOf" srcId="{E6713E3E-04C5-426D-8ABD-A6807A13D431}" destId="{228F7565-BAB6-4E18-B7C2-B8C674FFF3A6}" srcOrd="0" destOrd="0" presId="urn:microsoft.com/office/officeart/2005/8/layout/orgChart1"/>
    <dgm:cxn modelId="{28B2D083-81D9-464D-A520-128C873D5F6A}" type="presParOf" srcId="{E6713E3E-04C5-426D-8ABD-A6807A13D431}" destId="{F47A88DA-975A-4F15-8D8E-2BD780CC5AD9}" srcOrd="1" destOrd="0" presId="urn:microsoft.com/office/officeart/2005/8/layout/orgChart1"/>
    <dgm:cxn modelId="{92CF94BF-BEDE-44D0-A7DB-C5F76CE63B76}" type="presParOf" srcId="{99B4A882-00C8-4C91-897A-4C66B533D5D3}" destId="{F40B77D8-2D02-4AD0-9A0A-4B2EE333BA7A}" srcOrd="1" destOrd="0" presId="urn:microsoft.com/office/officeart/2005/8/layout/orgChart1"/>
    <dgm:cxn modelId="{D72C8EF3-E2E7-4E90-AAE6-1F4121F788AD}" type="presParOf" srcId="{F40B77D8-2D02-4AD0-9A0A-4B2EE333BA7A}" destId="{26777DD0-8FE2-4B1A-BC0B-ED972A1F06EA}" srcOrd="0" destOrd="0" presId="urn:microsoft.com/office/officeart/2005/8/layout/orgChart1"/>
    <dgm:cxn modelId="{92064DB8-9603-460C-8116-E92E8E48AC08}" type="presParOf" srcId="{F40B77D8-2D02-4AD0-9A0A-4B2EE333BA7A}" destId="{EBE870AC-B01F-4095-946E-3D96A4287D80}" srcOrd="1" destOrd="0" presId="urn:microsoft.com/office/officeart/2005/8/layout/orgChart1"/>
    <dgm:cxn modelId="{35D80DC9-41AA-494A-BA80-A6F4DB0AB799}" type="presParOf" srcId="{EBE870AC-B01F-4095-946E-3D96A4287D80}" destId="{AF9EE397-0B8D-441D-A6E1-1A895E595607}" srcOrd="0" destOrd="0" presId="urn:microsoft.com/office/officeart/2005/8/layout/orgChart1"/>
    <dgm:cxn modelId="{BD19B155-431A-4C88-BC35-A92DBA97B5FA}" type="presParOf" srcId="{AF9EE397-0B8D-441D-A6E1-1A895E595607}" destId="{45D03614-8032-45CD-8880-A92EC793B705}" srcOrd="0" destOrd="0" presId="urn:microsoft.com/office/officeart/2005/8/layout/orgChart1"/>
    <dgm:cxn modelId="{4ACA2D72-7132-4312-AD7F-8C41DA54A857}" type="presParOf" srcId="{AF9EE397-0B8D-441D-A6E1-1A895E595607}" destId="{5DDEEC97-88A5-44B2-9923-567CE43425B4}" srcOrd="1" destOrd="0" presId="urn:microsoft.com/office/officeart/2005/8/layout/orgChart1"/>
    <dgm:cxn modelId="{9C3B6D10-D3A3-4C9C-8125-D1B52BDC8894}" type="presParOf" srcId="{EBE870AC-B01F-4095-946E-3D96A4287D80}" destId="{70A58E66-B9F0-45D1-AF35-115285AE1E60}" srcOrd="1" destOrd="0" presId="urn:microsoft.com/office/officeart/2005/8/layout/orgChart1"/>
    <dgm:cxn modelId="{E2BD4406-CC2D-4DCE-9120-182C3E201957}" type="presParOf" srcId="{EBE870AC-B01F-4095-946E-3D96A4287D80}" destId="{F84042BE-4F24-4F62-882E-7FCCD192B261}" srcOrd="2" destOrd="0" presId="urn:microsoft.com/office/officeart/2005/8/layout/orgChart1"/>
    <dgm:cxn modelId="{E67C9601-3A65-4056-A06D-FA531F949F64}" type="presParOf" srcId="{99B4A882-00C8-4C91-897A-4C66B533D5D3}" destId="{30F8F970-F496-471C-8F63-C64B17E16335}" srcOrd="2" destOrd="0" presId="urn:microsoft.com/office/officeart/2005/8/layout/orgChart1"/>
    <dgm:cxn modelId="{0C5BD7BA-99A9-46EA-9E31-C72CC8B50B26}" type="presParOf" srcId="{4BA3095C-A242-4FE3-A824-4090616E82F6}" destId="{A2858265-EEA5-443D-9477-E48D7563FCCE}" srcOrd="2" destOrd="0" presId="urn:microsoft.com/office/officeart/2005/8/layout/orgChart1"/>
  </dgm:cxnLst>
  <dgm:bg>
    <a:noFill/>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FF4E54-F06E-4EAB-9344-0469C515019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pl-PL"/>
        </a:p>
      </dgm:t>
    </dgm:pt>
    <dgm:pt modelId="{C9C48774-941E-4B08-87BA-FA7B9D2A8C9D}">
      <dgm:prSet phldrT="[Tekst]"/>
      <dgm:spPr/>
      <dgm:t>
        <a:bodyPr/>
        <a:lstStyle/>
        <a:p>
          <a:r>
            <a:rPr lang="pl-PL" dirty="0" err="1"/>
            <a:t>Advisory</a:t>
          </a:r>
          <a:r>
            <a:rPr lang="pl-PL" dirty="0"/>
            <a:t> Board</a:t>
          </a:r>
        </a:p>
      </dgm:t>
    </dgm:pt>
    <dgm:pt modelId="{AADCDE3F-FFFE-4062-95DD-ECA0E5F38587}" type="parTrans" cxnId="{37496C52-CE82-4771-89AD-23F19AB2F8C8}">
      <dgm:prSet/>
      <dgm:spPr/>
      <dgm:t>
        <a:bodyPr/>
        <a:lstStyle/>
        <a:p>
          <a:endParaRPr lang="pl-PL"/>
        </a:p>
      </dgm:t>
    </dgm:pt>
    <dgm:pt modelId="{134E6953-9F82-4002-BCB6-9F1551D7FE28}" type="sibTrans" cxnId="{37496C52-CE82-4771-89AD-23F19AB2F8C8}">
      <dgm:prSet/>
      <dgm:spPr/>
      <dgm:t>
        <a:bodyPr/>
        <a:lstStyle/>
        <a:p>
          <a:endParaRPr lang="pl-PL"/>
        </a:p>
      </dgm:t>
    </dgm:pt>
    <dgm:pt modelId="{44CD0D27-BB4E-46FE-9850-A310258EFAF2}">
      <dgm:prSet phldrT="[Tekst]"/>
      <dgm:spPr/>
      <dgm:t>
        <a:bodyPr/>
        <a:lstStyle/>
        <a:p>
          <a:r>
            <a:rPr lang="pl-PL" dirty="0"/>
            <a:t>I </a:t>
          </a:r>
        </a:p>
        <a:p>
          <a:r>
            <a:rPr lang="pl-PL" dirty="0"/>
            <a:t>Medical </a:t>
          </a:r>
          <a:r>
            <a:rPr lang="pl-PL" dirty="0" err="1"/>
            <a:t>Specialties</a:t>
          </a:r>
          <a:endParaRPr lang="pl-PL" dirty="0"/>
        </a:p>
      </dgm:t>
    </dgm:pt>
    <dgm:pt modelId="{65DB9440-ADD8-4A13-9F5F-A0CE67F7D5E3}" type="parTrans" cxnId="{DA704D12-FBF8-4B7E-889B-0AE8579175CF}">
      <dgm:prSet/>
      <dgm:spPr/>
      <dgm:t>
        <a:bodyPr/>
        <a:lstStyle/>
        <a:p>
          <a:endParaRPr lang="pl-PL"/>
        </a:p>
      </dgm:t>
    </dgm:pt>
    <dgm:pt modelId="{CF543E41-DF4F-452F-AE64-4283F0206BF3}" type="sibTrans" cxnId="{DA704D12-FBF8-4B7E-889B-0AE8579175CF}">
      <dgm:prSet/>
      <dgm:spPr/>
      <dgm:t>
        <a:bodyPr/>
        <a:lstStyle/>
        <a:p>
          <a:endParaRPr lang="pl-PL"/>
        </a:p>
      </dgm:t>
    </dgm:pt>
    <dgm:pt modelId="{4C5AF95A-FFFE-43EC-8A18-5B5049C9F817}">
      <dgm:prSet phldrT="[Tekst]"/>
      <dgm:spPr/>
      <dgm:t>
        <a:bodyPr/>
        <a:lstStyle/>
        <a:p>
          <a:r>
            <a:rPr lang="pl-PL" dirty="0"/>
            <a:t>II</a:t>
          </a:r>
        </a:p>
        <a:p>
          <a:r>
            <a:rPr lang="pl-PL" dirty="0" err="1"/>
            <a:t>Surgical</a:t>
          </a:r>
          <a:r>
            <a:rPr lang="pl-PL" dirty="0"/>
            <a:t> </a:t>
          </a:r>
          <a:r>
            <a:rPr lang="pl-PL" dirty="0" err="1"/>
            <a:t>Specialties</a:t>
          </a:r>
          <a:endParaRPr lang="pl-PL" dirty="0"/>
        </a:p>
      </dgm:t>
    </dgm:pt>
    <dgm:pt modelId="{910992C7-601D-4FF5-B218-7A41B14923E2}" type="parTrans" cxnId="{3E1FF0E7-EE1C-49F4-8750-6C92137780B6}">
      <dgm:prSet/>
      <dgm:spPr/>
      <dgm:t>
        <a:bodyPr/>
        <a:lstStyle/>
        <a:p>
          <a:endParaRPr lang="pl-PL"/>
        </a:p>
      </dgm:t>
    </dgm:pt>
    <dgm:pt modelId="{B3D95DA8-8C92-415C-A0EF-9D8803E0CA20}" type="sibTrans" cxnId="{3E1FF0E7-EE1C-49F4-8750-6C92137780B6}">
      <dgm:prSet/>
      <dgm:spPr/>
      <dgm:t>
        <a:bodyPr/>
        <a:lstStyle/>
        <a:p>
          <a:endParaRPr lang="pl-PL"/>
        </a:p>
      </dgm:t>
    </dgm:pt>
    <dgm:pt modelId="{E3C418AB-68DF-42A5-8BC4-73A4C1AF3EB3}">
      <dgm:prSet/>
      <dgm:spPr/>
      <dgm:t>
        <a:bodyPr/>
        <a:lstStyle/>
        <a:p>
          <a:r>
            <a:rPr lang="pl-PL" dirty="0"/>
            <a:t>III </a:t>
          </a:r>
        </a:p>
        <a:p>
          <a:r>
            <a:rPr lang="pl-PL" dirty="0" err="1"/>
            <a:t>Other</a:t>
          </a:r>
          <a:r>
            <a:rPr lang="pl-PL" dirty="0"/>
            <a:t> </a:t>
          </a:r>
          <a:r>
            <a:rPr lang="pl-PL" dirty="0" err="1"/>
            <a:t>Specialties</a:t>
          </a:r>
          <a:endParaRPr lang="pl-PL" dirty="0"/>
        </a:p>
      </dgm:t>
    </dgm:pt>
    <dgm:pt modelId="{54564612-038B-42EF-8B1B-1E87A3AD6ABB}" type="parTrans" cxnId="{BB752909-9AC5-4704-8E5A-4DEF582D721B}">
      <dgm:prSet/>
      <dgm:spPr/>
      <dgm:t>
        <a:bodyPr/>
        <a:lstStyle/>
        <a:p>
          <a:endParaRPr lang="pl-PL"/>
        </a:p>
      </dgm:t>
    </dgm:pt>
    <dgm:pt modelId="{9249C1F1-7D2E-432B-BBE7-17CC08427A87}" type="sibTrans" cxnId="{BB752909-9AC5-4704-8E5A-4DEF582D721B}">
      <dgm:prSet/>
      <dgm:spPr/>
      <dgm:t>
        <a:bodyPr/>
        <a:lstStyle/>
        <a:p>
          <a:endParaRPr lang="pl-PL"/>
        </a:p>
      </dgm:t>
    </dgm:pt>
    <dgm:pt modelId="{B89A80BE-A46D-4826-B428-208BEEC93335}">
      <dgm:prSet/>
      <dgm:spPr/>
      <dgm:t>
        <a:bodyPr/>
        <a:lstStyle/>
        <a:p>
          <a:r>
            <a:rPr lang="pl-PL" dirty="0"/>
            <a:t>Chair</a:t>
          </a:r>
        </a:p>
      </dgm:t>
    </dgm:pt>
    <dgm:pt modelId="{EBC380C6-4CC0-4FD8-ADE2-A2AE3ED15D84}" type="parTrans" cxnId="{3C2A863E-A521-47E9-B8DA-560A24620E63}">
      <dgm:prSet/>
      <dgm:spPr/>
      <dgm:t>
        <a:bodyPr/>
        <a:lstStyle/>
        <a:p>
          <a:endParaRPr lang="pl-PL"/>
        </a:p>
      </dgm:t>
    </dgm:pt>
    <dgm:pt modelId="{2A7D06B9-4E67-4B3C-A791-65C7A1613700}" type="sibTrans" cxnId="{3C2A863E-A521-47E9-B8DA-560A24620E63}">
      <dgm:prSet/>
      <dgm:spPr/>
      <dgm:t>
        <a:bodyPr/>
        <a:lstStyle/>
        <a:p>
          <a:endParaRPr lang="pl-PL"/>
        </a:p>
      </dgm:t>
    </dgm:pt>
    <dgm:pt modelId="{3D7EE2C9-C7C3-4446-B6D5-396ADFF8C3F3}">
      <dgm:prSet/>
      <dgm:spPr/>
      <dgm:t>
        <a:bodyPr/>
        <a:lstStyle/>
        <a:p>
          <a:r>
            <a:rPr lang="pl-PL" dirty="0"/>
            <a:t>Chair</a:t>
          </a:r>
        </a:p>
      </dgm:t>
    </dgm:pt>
    <dgm:pt modelId="{0DE7AF64-94E3-4638-A313-B760A992F145}" type="parTrans" cxnId="{DA138AD3-C885-42CE-B421-00D4CE858B56}">
      <dgm:prSet/>
      <dgm:spPr/>
      <dgm:t>
        <a:bodyPr/>
        <a:lstStyle/>
        <a:p>
          <a:endParaRPr lang="pl-PL"/>
        </a:p>
      </dgm:t>
    </dgm:pt>
    <dgm:pt modelId="{12EF913F-6DB3-48AC-A20D-8708615830FF}" type="sibTrans" cxnId="{DA138AD3-C885-42CE-B421-00D4CE858B56}">
      <dgm:prSet/>
      <dgm:spPr/>
      <dgm:t>
        <a:bodyPr/>
        <a:lstStyle/>
        <a:p>
          <a:endParaRPr lang="pl-PL"/>
        </a:p>
      </dgm:t>
    </dgm:pt>
    <dgm:pt modelId="{D4C9F1C7-1529-4F71-A8E0-41A4DC027366}">
      <dgm:prSet/>
      <dgm:spPr/>
      <dgm:t>
        <a:bodyPr/>
        <a:lstStyle/>
        <a:p>
          <a:r>
            <a:rPr lang="pl-PL" dirty="0"/>
            <a:t>Chair</a:t>
          </a:r>
        </a:p>
      </dgm:t>
    </dgm:pt>
    <dgm:pt modelId="{B9798295-BE22-463C-A9CB-3BAA95E975CE}" type="parTrans" cxnId="{FB085CDD-E12F-4768-9604-BE2D7BE076B0}">
      <dgm:prSet/>
      <dgm:spPr/>
      <dgm:t>
        <a:bodyPr/>
        <a:lstStyle/>
        <a:p>
          <a:endParaRPr lang="pl-PL"/>
        </a:p>
      </dgm:t>
    </dgm:pt>
    <dgm:pt modelId="{FA5F804F-AF3E-4FBD-A910-5AD39FC24AB7}" type="sibTrans" cxnId="{FB085CDD-E12F-4768-9604-BE2D7BE076B0}">
      <dgm:prSet/>
      <dgm:spPr/>
      <dgm:t>
        <a:bodyPr/>
        <a:lstStyle/>
        <a:p>
          <a:endParaRPr lang="pl-PL"/>
        </a:p>
      </dgm:t>
    </dgm:pt>
    <dgm:pt modelId="{A7E72CF6-C6AD-47DF-9850-6E850ED392BE}" type="pres">
      <dgm:prSet presAssocID="{50FF4E54-F06E-4EAB-9344-0469C5150194}" presName="hierChild1" presStyleCnt="0">
        <dgm:presLayoutVars>
          <dgm:chPref val="1"/>
          <dgm:dir/>
          <dgm:animOne val="branch"/>
          <dgm:animLvl val="lvl"/>
          <dgm:resizeHandles/>
        </dgm:presLayoutVars>
      </dgm:prSet>
      <dgm:spPr/>
    </dgm:pt>
    <dgm:pt modelId="{7CDF5B4E-A3DD-4F9C-80D7-1A9280929FF7}" type="pres">
      <dgm:prSet presAssocID="{C9C48774-941E-4B08-87BA-FA7B9D2A8C9D}" presName="hierRoot1" presStyleCnt="0"/>
      <dgm:spPr/>
    </dgm:pt>
    <dgm:pt modelId="{4B973429-83B9-47A4-8F5A-E2BFC4CD2863}" type="pres">
      <dgm:prSet presAssocID="{C9C48774-941E-4B08-87BA-FA7B9D2A8C9D}" presName="composite" presStyleCnt="0"/>
      <dgm:spPr/>
    </dgm:pt>
    <dgm:pt modelId="{526484D6-10CD-4C66-B6C7-6B876F0B704F}" type="pres">
      <dgm:prSet presAssocID="{C9C48774-941E-4B08-87BA-FA7B9D2A8C9D}" presName="background" presStyleLbl="node0" presStyleIdx="0" presStyleCnt="1"/>
      <dgm:spPr>
        <a:solidFill>
          <a:srgbClr val="00B0F0"/>
        </a:solidFill>
      </dgm:spPr>
    </dgm:pt>
    <dgm:pt modelId="{4969A049-D7EA-48ED-A740-3E0D85514E0E}" type="pres">
      <dgm:prSet presAssocID="{C9C48774-941E-4B08-87BA-FA7B9D2A8C9D}" presName="text" presStyleLbl="fgAcc0" presStyleIdx="0" presStyleCnt="1" custScaleX="467192" custScaleY="168348" custLinFactNeighborX="85922" custLinFactNeighborY="-4796">
        <dgm:presLayoutVars>
          <dgm:chPref val="3"/>
        </dgm:presLayoutVars>
      </dgm:prSet>
      <dgm:spPr/>
    </dgm:pt>
    <dgm:pt modelId="{11A9DC1A-6085-49D7-A042-043C24E24BCB}" type="pres">
      <dgm:prSet presAssocID="{C9C48774-941E-4B08-87BA-FA7B9D2A8C9D}" presName="hierChild2" presStyleCnt="0"/>
      <dgm:spPr/>
    </dgm:pt>
    <dgm:pt modelId="{E8DCA7EA-A09E-457E-A33C-C466004B797E}" type="pres">
      <dgm:prSet presAssocID="{65DB9440-ADD8-4A13-9F5F-A0CE67F7D5E3}" presName="Name10" presStyleLbl="parChTrans1D2" presStyleIdx="0" presStyleCnt="3"/>
      <dgm:spPr/>
    </dgm:pt>
    <dgm:pt modelId="{F8FF30D8-EBBC-446C-A1AA-D0952F36A0C5}" type="pres">
      <dgm:prSet presAssocID="{44CD0D27-BB4E-46FE-9850-A310258EFAF2}" presName="hierRoot2" presStyleCnt="0"/>
      <dgm:spPr/>
    </dgm:pt>
    <dgm:pt modelId="{3C310642-DEAD-49FE-B3DF-702DD273D005}" type="pres">
      <dgm:prSet presAssocID="{44CD0D27-BB4E-46FE-9850-A310258EFAF2}" presName="composite2" presStyleCnt="0"/>
      <dgm:spPr/>
    </dgm:pt>
    <dgm:pt modelId="{F09FE3C1-9665-46CD-8B16-BAC681467954}" type="pres">
      <dgm:prSet presAssocID="{44CD0D27-BB4E-46FE-9850-A310258EFAF2}" presName="background2" presStyleLbl="node2" presStyleIdx="0" presStyleCnt="3"/>
      <dgm:spPr>
        <a:solidFill>
          <a:srgbClr val="00B050"/>
        </a:solidFill>
      </dgm:spPr>
    </dgm:pt>
    <dgm:pt modelId="{5D6631A3-EAD6-4515-8559-74F27020EEAA}" type="pres">
      <dgm:prSet presAssocID="{44CD0D27-BB4E-46FE-9850-A310258EFAF2}" presName="text2" presStyleLbl="fgAcc2" presStyleIdx="0" presStyleCnt="3" custScaleX="135801" custScaleY="197740" custLinFactNeighborX="-15904" custLinFactNeighborY="-2344">
        <dgm:presLayoutVars>
          <dgm:chPref val="3"/>
        </dgm:presLayoutVars>
      </dgm:prSet>
      <dgm:spPr/>
    </dgm:pt>
    <dgm:pt modelId="{BC4F37F3-985F-4E79-9C07-59A2EDDE4567}" type="pres">
      <dgm:prSet presAssocID="{44CD0D27-BB4E-46FE-9850-A310258EFAF2}" presName="hierChild3" presStyleCnt="0"/>
      <dgm:spPr/>
    </dgm:pt>
    <dgm:pt modelId="{3E509CBE-A016-40C5-9511-48D9F9ABF532}" type="pres">
      <dgm:prSet presAssocID="{EBC380C6-4CC0-4FD8-ADE2-A2AE3ED15D84}" presName="Name17" presStyleLbl="parChTrans1D3" presStyleIdx="0" presStyleCnt="3"/>
      <dgm:spPr/>
    </dgm:pt>
    <dgm:pt modelId="{DC84DB7B-97BD-436F-AECE-12D0B0D20457}" type="pres">
      <dgm:prSet presAssocID="{B89A80BE-A46D-4826-B428-208BEEC93335}" presName="hierRoot3" presStyleCnt="0"/>
      <dgm:spPr/>
    </dgm:pt>
    <dgm:pt modelId="{A046EABE-C537-4BD1-8958-4A50F7789DF7}" type="pres">
      <dgm:prSet presAssocID="{B89A80BE-A46D-4826-B428-208BEEC93335}" presName="composite3" presStyleCnt="0"/>
      <dgm:spPr/>
    </dgm:pt>
    <dgm:pt modelId="{273604C5-5855-4DA7-A280-2720BAAADFCD}" type="pres">
      <dgm:prSet presAssocID="{B89A80BE-A46D-4826-B428-208BEEC93335}" presName="background3" presStyleLbl="node3" presStyleIdx="0" presStyleCnt="3"/>
      <dgm:spPr>
        <a:solidFill>
          <a:srgbClr val="00B050"/>
        </a:solidFill>
      </dgm:spPr>
    </dgm:pt>
    <dgm:pt modelId="{DA014E10-187F-434E-9A01-14802FFDE7D2}" type="pres">
      <dgm:prSet presAssocID="{B89A80BE-A46D-4826-B428-208BEEC93335}" presName="text3" presStyleLbl="fgAcc3" presStyleIdx="0" presStyleCnt="3" custScaleX="69559" custScaleY="51252">
        <dgm:presLayoutVars>
          <dgm:chPref val="3"/>
        </dgm:presLayoutVars>
      </dgm:prSet>
      <dgm:spPr/>
    </dgm:pt>
    <dgm:pt modelId="{F36C2DBC-FE93-4E2E-A8B4-3F3782E6EEF9}" type="pres">
      <dgm:prSet presAssocID="{B89A80BE-A46D-4826-B428-208BEEC93335}" presName="hierChild4" presStyleCnt="0"/>
      <dgm:spPr/>
    </dgm:pt>
    <dgm:pt modelId="{C8B846B6-A1CE-4793-8BAD-CFD0BE54BE36}" type="pres">
      <dgm:prSet presAssocID="{910992C7-601D-4FF5-B218-7A41B14923E2}" presName="Name10" presStyleLbl="parChTrans1D2" presStyleIdx="1" presStyleCnt="3"/>
      <dgm:spPr/>
    </dgm:pt>
    <dgm:pt modelId="{EBE2DA28-F976-4FDC-9EF1-D08F61EF6907}" type="pres">
      <dgm:prSet presAssocID="{4C5AF95A-FFFE-43EC-8A18-5B5049C9F817}" presName="hierRoot2" presStyleCnt="0"/>
      <dgm:spPr/>
    </dgm:pt>
    <dgm:pt modelId="{8ECF47D6-015B-4625-9B2D-CF49053323BD}" type="pres">
      <dgm:prSet presAssocID="{4C5AF95A-FFFE-43EC-8A18-5B5049C9F817}" presName="composite2" presStyleCnt="0"/>
      <dgm:spPr/>
    </dgm:pt>
    <dgm:pt modelId="{F03BAB9A-9A9C-473B-8E40-9067D2085499}" type="pres">
      <dgm:prSet presAssocID="{4C5AF95A-FFFE-43EC-8A18-5B5049C9F817}" presName="background2" presStyleLbl="node2" presStyleIdx="1" presStyleCnt="3"/>
      <dgm:spPr>
        <a:solidFill>
          <a:schemeClr val="accent6">
            <a:lumMod val="75000"/>
          </a:schemeClr>
        </a:solidFill>
      </dgm:spPr>
    </dgm:pt>
    <dgm:pt modelId="{BEFBA49B-CE18-4958-BBC9-9835210AADED}" type="pres">
      <dgm:prSet presAssocID="{4C5AF95A-FFFE-43EC-8A18-5B5049C9F817}" presName="text2" presStyleLbl="fgAcc2" presStyleIdx="1" presStyleCnt="3" custScaleX="135801" custScaleY="197740" custLinFactNeighborX="-2178" custLinFactNeighborY="-4909">
        <dgm:presLayoutVars>
          <dgm:chPref val="3"/>
        </dgm:presLayoutVars>
      </dgm:prSet>
      <dgm:spPr/>
    </dgm:pt>
    <dgm:pt modelId="{169B9711-D59E-4569-9F32-D73D42B2AE52}" type="pres">
      <dgm:prSet presAssocID="{4C5AF95A-FFFE-43EC-8A18-5B5049C9F817}" presName="hierChild3" presStyleCnt="0"/>
      <dgm:spPr/>
    </dgm:pt>
    <dgm:pt modelId="{79B00311-C598-4B99-8FFC-8D306618CC13}" type="pres">
      <dgm:prSet presAssocID="{0DE7AF64-94E3-4638-A313-B760A992F145}" presName="Name17" presStyleLbl="parChTrans1D3" presStyleIdx="1" presStyleCnt="3"/>
      <dgm:spPr/>
    </dgm:pt>
    <dgm:pt modelId="{87E5FDDD-0C92-46DA-B7E2-706979CC452D}" type="pres">
      <dgm:prSet presAssocID="{3D7EE2C9-C7C3-4446-B6D5-396ADFF8C3F3}" presName="hierRoot3" presStyleCnt="0"/>
      <dgm:spPr/>
    </dgm:pt>
    <dgm:pt modelId="{92B88674-A3D6-4885-985C-6E74DD18733D}" type="pres">
      <dgm:prSet presAssocID="{3D7EE2C9-C7C3-4446-B6D5-396ADFF8C3F3}" presName="composite3" presStyleCnt="0"/>
      <dgm:spPr/>
    </dgm:pt>
    <dgm:pt modelId="{07AD58C3-0596-4BBD-AF3B-8AF004491121}" type="pres">
      <dgm:prSet presAssocID="{3D7EE2C9-C7C3-4446-B6D5-396ADFF8C3F3}" presName="background3" presStyleLbl="node3" presStyleIdx="1" presStyleCnt="3"/>
      <dgm:spPr>
        <a:solidFill>
          <a:schemeClr val="accent6">
            <a:lumMod val="75000"/>
          </a:schemeClr>
        </a:solidFill>
      </dgm:spPr>
    </dgm:pt>
    <dgm:pt modelId="{B6851087-2B81-4E85-BF94-9C635C3D0AF7}" type="pres">
      <dgm:prSet presAssocID="{3D7EE2C9-C7C3-4446-B6D5-396ADFF8C3F3}" presName="text3" presStyleLbl="fgAcc3" presStyleIdx="1" presStyleCnt="3" custScaleX="57316" custScaleY="51252">
        <dgm:presLayoutVars>
          <dgm:chPref val="3"/>
        </dgm:presLayoutVars>
      </dgm:prSet>
      <dgm:spPr/>
    </dgm:pt>
    <dgm:pt modelId="{7495F1A1-4385-456D-9924-6F53420E9DA1}" type="pres">
      <dgm:prSet presAssocID="{3D7EE2C9-C7C3-4446-B6D5-396ADFF8C3F3}" presName="hierChild4" presStyleCnt="0"/>
      <dgm:spPr/>
    </dgm:pt>
    <dgm:pt modelId="{232B50B5-FD42-4795-9E39-26A37B44C4AF}" type="pres">
      <dgm:prSet presAssocID="{54564612-038B-42EF-8B1B-1E87A3AD6ABB}" presName="Name10" presStyleLbl="parChTrans1D2" presStyleIdx="2" presStyleCnt="3"/>
      <dgm:spPr/>
    </dgm:pt>
    <dgm:pt modelId="{3B0CF163-AF76-4D26-BCF7-EE72A0326D79}" type="pres">
      <dgm:prSet presAssocID="{E3C418AB-68DF-42A5-8BC4-73A4C1AF3EB3}" presName="hierRoot2" presStyleCnt="0"/>
      <dgm:spPr/>
    </dgm:pt>
    <dgm:pt modelId="{5F4A6125-038E-4C39-BB16-60EAE6477ABC}" type="pres">
      <dgm:prSet presAssocID="{E3C418AB-68DF-42A5-8BC4-73A4C1AF3EB3}" presName="composite2" presStyleCnt="0"/>
      <dgm:spPr/>
    </dgm:pt>
    <dgm:pt modelId="{9E76DE94-71D0-4EDD-85A0-40EF418596CE}" type="pres">
      <dgm:prSet presAssocID="{E3C418AB-68DF-42A5-8BC4-73A4C1AF3EB3}" presName="background2" presStyleLbl="node2" presStyleIdx="2" presStyleCnt="3"/>
      <dgm:spPr>
        <a:solidFill>
          <a:schemeClr val="accent2">
            <a:lumMod val="40000"/>
            <a:lumOff val="60000"/>
          </a:schemeClr>
        </a:solidFill>
      </dgm:spPr>
    </dgm:pt>
    <dgm:pt modelId="{A63BA9D3-ED3C-4771-BE19-00C6E2A19747}" type="pres">
      <dgm:prSet presAssocID="{E3C418AB-68DF-42A5-8BC4-73A4C1AF3EB3}" presName="text2" presStyleLbl="fgAcc2" presStyleIdx="2" presStyleCnt="3" custScaleX="135801" custScaleY="197740" custLinFactNeighborX="9902" custLinFactNeighborY="-4878">
        <dgm:presLayoutVars>
          <dgm:chPref val="3"/>
        </dgm:presLayoutVars>
      </dgm:prSet>
      <dgm:spPr/>
    </dgm:pt>
    <dgm:pt modelId="{7A21E5A4-CA8D-4BBA-B4F8-878CC3A15FF6}" type="pres">
      <dgm:prSet presAssocID="{E3C418AB-68DF-42A5-8BC4-73A4C1AF3EB3}" presName="hierChild3" presStyleCnt="0"/>
      <dgm:spPr/>
    </dgm:pt>
    <dgm:pt modelId="{2C491D7D-58F5-4D21-A093-B448B3599D67}" type="pres">
      <dgm:prSet presAssocID="{B9798295-BE22-463C-A9CB-3BAA95E975CE}" presName="Name17" presStyleLbl="parChTrans1D3" presStyleIdx="2" presStyleCnt="3"/>
      <dgm:spPr/>
    </dgm:pt>
    <dgm:pt modelId="{36A8CE36-53E8-4D71-A69C-652DDEF9CCE0}" type="pres">
      <dgm:prSet presAssocID="{D4C9F1C7-1529-4F71-A8E0-41A4DC027366}" presName="hierRoot3" presStyleCnt="0"/>
      <dgm:spPr/>
    </dgm:pt>
    <dgm:pt modelId="{42F7F4E0-0A46-4FB0-9B17-E493E862E7DE}" type="pres">
      <dgm:prSet presAssocID="{D4C9F1C7-1529-4F71-A8E0-41A4DC027366}" presName="composite3" presStyleCnt="0"/>
      <dgm:spPr/>
    </dgm:pt>
    <dgm:pt modelId="{BD72DE4A-5320-4A0A-B46A-1057BA75ABDE}" type="pres">
      <dgm:prSet presAssocID="{D4C9F1C7-1529-4F71-A8E0-41A4DC027366}" presName="background3" presStyleLbl="node3" presStyleIdx="2" presStyleCnt="3"/>
      <dgm:spPr>
        <a:solidFill>
          <a:schemeClr val="accent2">
            <a:lumMod val="40000"/>
            <a:lumOff val="60000"/>
          </a:schemeClr>
        </a:solidFill>
      </dgm:spPr>
    </dgm:pt>
    <dgm:pt modelId="{EE1A880D-1DCA-4CAC-818B-08482E739636}" type="pres">
      <dgm:prSet presAssocID="{D4C9F1C7-1529-4F71-A8E0-41A4DC027366}" presName="text3" presStyleLbl="fgAcc3" presStyleIdx="2" presStyleCnt="3" custScaleX="60262" custScaleY="51252">
        <dgm:presLayoutVars>
          <dgm:chPref val="3"/>
        </dgm:presLayoutVars>
      </dgm:prSet>
      <dgm:spPr/>
    </dgm:pt>
    <dgm:pt modelId="{112E9D0F-5C23-4C18-8EC9-E131E370D3C9}" type="pres">
      <dgm:prSet presAssocID="{D4C9F1C7-1529-4F71-A8E0-41A4DC027366}" presName="hierChild4" presStyleCnt="0"/>
      <dgm:spPr/>
    </dgm:pt>
  </dgm:ptLst>
  <dgm:cxnLst>
    <dgm:cxn modelId="{BB752909-9AC5-4704-8E5A-4DEF582D721B}" srcId="{C9C48774-941E-4B08-87BA-FA7B9D2A8C9D}" destId="{E3C418AB-68DF-42A5-8BC4-73A4C1AF3EB3}" srcOrd="2" destOrd="0" parTransId="{54564612-038B-42EF-8B1B-1E87A3AD6ABB}" sibTransId="{9249C1F1-7D2E-432B-BBE7-17CC08427A87}"/>
    <dgm:cxn modelId="{77642E0B-9605-4602-9D2B-037244DECCDF}" type="presOf" srcId="{44CD0D27-BB4E-46FE-9850-A310258EFAF2}" destId="{5D6631A3-EAD6-4515-8559-74F27020EEAA}" srcOrd="0" destOrd="0" presId="urn:microsoft.com/office/officeart/2005/8/layout/hierarchy1"/>
    <dgm:cxn modelId="{DA704D12-FBF8-4B7E-889B-0AE8579175CF}" srcId="{C9C48774-941E-4B08-87BA-FA7B9D2A8C9D}" destId="{44CD0D27-BB4E-46FE-9850-A310258EFAF2}" srcOrd="0" destOrd="0" parTransId="{65DB9440-ADD8-4A13-9F5F-A0CE67F7D5E3}" sibTransId="{CF543E41-DF4F-452F-AE64-4283F0206BF3}"/>
    <dgm:cxn modelId="{3C8A5322-22DF-4FA8-91C0-5F52FFA36A17}" type="presOf" srcId="{54564612-038B-42EF-8B1B-1E87A3AD6ABB}" destId="{232B50B5-FD42-4795-9E39-26A37B44C4AF}" srcOrd="0" destOrd="0" presId="urn:microsoft.com/office/officeart/2005/8/layout/hierarchy1"/>
    <dgm:cxn modelId="{5381A93D-A98F-4064-9982-CCEBC3F1B17B}" type="presOf" srcId="{50FF4E54-F06E-4EAB-9344-0469C5150194}" destId="{A7E72CF6-C6AD-47DF-9850-6E850ED392BE}" srcOrd="0" destOrd="0" presId="urn:microsoft.com/office/officeart/2005/8/layout/hierarchy1"/>
    <dgm:cxn modelId="{3C2A863E-A521-47E9-B8DA-560A24620E63}" srcId="{44CD0D27-BB4E-46FE-9850-A310258EFAF2}" destId="{B89A80BE-A46D-4826-B428-208BEEC93335}" srcOrd="0" destOrd="0" parTransId="{EBC380C6-4CC0-4FD8-ADE2-A2AE3ED15D84}" sibTransId="{2A7D06B9-4E67-4B3C-A791-65C7A1613700}"/>
    <dgm:cxn modelId="{36625B43-BF03-4FC2-BC87-455727751B35}" type="presOf" srcId="{910992C7-601D-4FF5-B218-7A41B14923E2}" destId="{C8B846B6-A1CE-4793-8BAD-CFD0BE54BE36}" srcOrd="0" destOrd="0" presId="urn:microsoft.com/office/officeart/2005/8/layout/hierarchy1"/>
    <dgm:cxn modelId="{60EAC769-B07F-41C3-A6CA-976F7C1B0D7B}" type="presOf" srcId="{3D7EE2C9-C7C3-4446-B6D5-396ADFF8C3F3}" destId="{B6851087-2B81-4E85-BF94-9C635C3D0AF7}" srcOrd="0" destOrd="0" presId="urn:microsoft.com/office/officeart/2005/8/layout/hierarchy1"/>
    <dgm:cxn modelId="{2A8F254C-B1B2-4950-A9A3-BA99D7888721}" type="presOf" srcId="{D4C9F1C7-1529-4F71-A8E0-41A4DC027366}" destId="{EE1A880D-1DCA-4CAC-818B-08482E739636}" srcOrd="0" destOrd="0" presId="urn:microsoft.com/office/officeart/2005/8/layout/hierarchy1"/>
    <dgm:cxn modelId="{37496C52-CE82-4771-89AD-23F19AB2F8C8}" srcId="{50FF4E54-F06E-4EAB-9344-0469C5150194}" destId="{C9C48774-941E-4B08-87BA-FA7B9D2A8C9D}" srcOrd="0" destOrd="0" parTransId="{AADCDE3F-FFFE-4062-95DD-ECA0E5F38587}" sibTransId="{134E6953-9F82-4002-BCB6-9F1551D7FE28}"/>
    <dgm:cxn modelId="{62C46059-BEEC-40A1-B30B-05308330E57A}" type="presOf" srcId="{C9C48774-941E-4B08-87BA-FA7B9D2A8C9D}" destId="{4969A049-D7EA-48ED-A740-3E0D85514E0E}" srcOrd="0" destOrd="0" presId="urn:microsoft.com/office/officeart/2005/8/layout/hierarchy1"/>
    <dgm:cxn modelId="{B2D0E98F-2C8F-4ADA-9036-A55376731F01}" type="presOf" srcId="{EBC380C6-4CC0-4FD8-ADE2-A2AE3ED15D84}" destId="{3E509CBE-A016-40C5-9511-48D9F9ABF532}" srcOrd="0" destOrd="0" presId="urn:microsoft.com/office/officeart/2005/8/layout/hierarchy1"/>
    <dgm:cxn modelId="{F92693B1-68ED-40F0-B91B-A5BCB467A8A7}" type="presOf" srcId="{0DE7AF64-94E3-4638-A313-B760A992F145}" destId="{79B00311-C598-4B99-8FFC-8D306618CC13}" srcOrd="0" destOrd="0" presId="urn:microsoft.com/office/officeart/2005/8/layout/hierarchy1"/>
    <dgm:cxn modelId="{FBAA3AB7-42D4-4AA7-879A-E7B5FC1F3A69}" type="presOf" srcId="{4C5AF95A-FFFE-43EC-8A18-5B5049C9F817}" destId="{BEFBA49B-CE18-4958-BBC9-9835210AADED}" srcOrd="0" destOrd="0" presId="urn:microsoft.com/office/officeart/2005/8/layout/hierarchy1"/>
    <dgm:cxn modelId="{ADAF87BD-C5D9-4D25-BB0D-A3C403158A24}" type="presOf" srcId="{B9798295-BE22-463C-A9CB-3BAA95E975CE}" destId="{2C491D7D-58F5-4D21-A093-B448B3599D67}" srcOrd="0" destOrd="0" presId="urn:microsoft.com/office/officeart/2005/8/layout/hierarchy1"/>
    <dgm:cxn modelId="{DA138AD3-C885-42CE-B421-00D4CE858B56}" srcId="{4C5AF95A-FFFE-43EC-8A18-5B5049C9F817}" destId="{3D7EE2C9-C7C3-4446-B6D5-396ADFF8C3F3}" srcOrd="0" destOrd="0" parTransId="{0DE7AF64-94E3-4638-A313-B760A992F145}" sibTransId="{12EF913F-6DB3-48AC-A20D-8708615830FF}"/>
    <dgm:cxn modelId="{FB085CDD-E12F-4768-9604-BE2D7BE076B0}" srcId="{E3C418AB-68DF-42A5-8BC4-73A4C1AF3EB3}" destId="{D4C9F1C7-1529-4F71-A8E0-41A4DC027366}" srcOrd="0" destOrd="0" parTransId="{B9798295-BE22-463C-A9CB-3BAA95E975CE}" sibTransId="{FA5F804F-AF3E-4FBD-A910-5AD39FC24AB7}"/>
    <dgm:cxn modelId="{9E1CFBDF-F87F-4774-9414-719A59A27BC3}" type="presOf" srcId="{B89A80BE-A46D-4826-B428-208BEEC93335}" destId="{DA014E10-187F-434E-9A01-14802FFDE7D2}" srcOrd="0" destOrd="0" presId="urn:microsoft.com/office/officeart/2005/8/layout/hierarchy1"/>
    <dgm:cxn modelId="{3E1FF0E7-EE1C-49F4-8750-6C92137780B6}" srcId="{C9C48774-941E-4B08-87BA-FA7B9D2A8C9D}" destId="{4C5AF95A-FFFE-43EC-8A18-5B5049C9F817}" srcOrd="1" destOrd="0" parTransId="{910992C7-601D-4FF5-B218-7A41B14923E2}" sibTransId="{B3D95DA8-8C92-415C-A0EF-9D8803E0CA20}"/>
    <dgm:cxn modelId="{5A693AEC-20A9-4EEA-930D-C31E43D456B2}" type="presOf" srcId="{E3C418AB-68DF-42A5-8BC4-73A4C1AF3EB3}" destId="{A63BA9D3-ED3C-4771-BE19-00C6E2A19747}" srcOrd="0" destOrd="0" presId="urn:microsoft.com/office/officeart/2005/8/layout/hierarchy1"/>
    <dgm:cxn modelId="{761484F5-B69A-421D-99B6-E0DA95C85798}" type="presOf" srcId="{65DB9440-ADD8-4A13-9F5F-A0CE67F7D5E3}" destId="{E8DCA7EA-A09E-457E-A33C-C466004B797E}" srcOrd="0" destOrd="0" presId="urn:microsoft.com/office/officeart/2005/8/layout/hierarchy1"/>
    <dgm:cxn modelId="{33056740-E593-45BA-BE63-027E37174A39}" type="presParOf" srcId="{A7E72CF6-C6AD-47DF-9850-6E850ED392BE}" destId="{7CDF5B4E-A3DD-4F9C-80D7-1A9280929FF7}" srcOrd="0" destOrd="0" presId="urn:microsoft.com/office/officeart/2005/8/layout/hierarchy1"/>
    <dgm:cxn modelId="{273E6DBA-8CCB-4830-B615-6B0998DF3AF4}" type="presParOf" srcId="{7CDF5B4E-A3DD-4F9C-80D7-1A9280929FF7}" destId="{4B973429-83B9-47A4-8F5A-E2BFC4CD2863}" srcOrd="0" destOrd="0" presId="urn:microsoft.com/office/officeart/2005/8/layout/hierarchy1"/>
    <dgm:cxn modelId="{B4335B5D-B69E-4BB8-BA44-48DC946C0E21}" type="presParOf" srcId="{4B973429-83B9-47A4-8F5A-E2BFC4CD2863}" destId="{526484D6-10CD-4C66-B6C7-6B876F0B704F}" srcOrd="0" destOrd="0" presId="urn:microsoft.com/office/officeart/2005/8/layout/hierarchy1"/>
    <dgm:cxn modelId="{3A46E088-64C1-43F9-BE5A-221E12DFBE3B}" type="presParOf" srcId="{4B973429-83B9-47A4-8F5A-E2BFC4CD2863}" destId="{4969A049-D7EA-48ED-A740-3E0D85514E0E}" srcOrd="1" destOrd="0" presId="urn:microsoft.com/office/officeart/2005/8/layout/hierarchy1"/>
    <dgm:cxn modelId="{DC3A5682-11D5-4424-A6D8-F11F11847468}" type="presParOf" srcId="{7CDF5B4E-A3DD-4F9C-80D7-1A9280929FF7}" destId="{11A9DC1A-6085-49D7-A042-043C24E24BCB}" srcOrd="1" destOrd="0" presId="urn:microsoft.com/office/officeart/2005/8/layout/hierarchy1"/>
    <dgm:cxn modelId="{20726152-B275-4DD6-B564-277CDEE0E4E5}" type="presParOf" srcId="{11A9DC1A-6085-49D7-A042-043C24E24BCB}" destId="{E8DCA7EA-A09E-457E-A33C-C466004B797E}" srcOrd="0" destOrd="0" presId="urn:microsoft.com/office/officeart/2005/8/layout/hierarchy1"/>
    <dgm:cxn modelId="{B4413E4A-8A64-4A76-8A4B-81E537065631}" type="presParOf" srcId="{11A9DC1A-6085-49D7-A042-043C24E24BCB}" destId="{F8FF30D8-EBBC-446C-A1AA-D0952F36A0C5}" srcOrd="1" destOrd="0" presId="urn:microsoft.com/office/officeart/2005/8/layout/hierarchy1"/>
    <dgm:cxn modelId="{B68B7176-AEA6-4E59-9F87-BEB46B7D11F6}" type="presParOf" srcId="{F8FF30D8-EBBC-446C-A1AA-D0952F36A0C5}" destId="{3C310642-DEAD-49FE-B3DF-702DD273D005}" srcOrd="0" destOrd="0" presId="urn:microsoft.com/office/officeart/2005/8/layout/hierarchy1"/>
    <dgm:cxn modelId="{568978A3-1440-4408-B64C-DEFC3F890DB2}" type="presParOf" srcId="{3C310642-DEAD-49FE-B3DF-702DD273D005}" destId="{F09FE3C1-9665-46CD-8B16-BAC681467954}" srcOrd="0" destOrd="0" presId="urn:microsoft.com/office/officeart/2005/8/layout/hierarchy1"/>
    <dgm:cxn modelId="{8EC151D9-7B09-4F71-8EE1-162434150B71}" type="presParOf" srcId="{3C310642-DEAD-49FE-B3DF-702DD273D005}" destId="{5D6631A3-EAD6-4515-8559-74F27020EEAA}" srcOrd="1" destOrd="0" presId="urn:microsoft.com/office/officeart/2005/8/layout/hierarchy1"/>
    <dgm:cxn modelId="{E93B3C57-10A5-420E-9135-671B2E00E32F}" type="presParOf" srcId="{F8FF30D8-EBBC-446C-A1AA-D0952F36A0C5}" destId="{BC4F37F3-985F-4E79-9C07-59A2EDDE4567}" srcOrd="1" destOrd="0" presId="urn:microsoft.com/office/officeart/2005/8/layout/hierarchy1"/>
    <dgm:cxn modelId="{A774457F-DFCD-434A-8A0F-0E90C05FBD27}" type="presParOf" srcId="{BC4F37F3-985F-4E79-9C07-59A2EDDE4567}" destId="{3E509CBE-A016-40C5-9511-48D9F9ABF532}" srcOrd="0" destOrd="0" presId="urn:microsoft.com/office/officeart/2005/8/layout/hierarchy1"/>
    <dgm:cxn modelId="{A6F6830A-7C42-4233-9430-BBF27A9BF176}" type="presParOf" srcId="{BC4F37F3-985F-4E79-9C07-59A2EDDE4567}" destId="{DC84DB7B-97BD-436F-AECE-12D0B0D20457}" srcOrd="1" destOrd="0" presId="urn:microsoft.com/office/officeart/2005/8/layout/hierarchy1"/>
    <dgm:cxn modelId="{8639CFBD-86AC-469A-A1D4-C032F5F8E32B}" type="presParOf" srcId="{DC84DB7B-97BD-436F-AECE-12D0B0D20457}" destId="{A046EABE-C537-4BD1-8958-4A50F7789DF7}" srcOrd="0" destOrd="0" presId="urn:microsoft.com/office/officeart/2005/8/layout/hierarchy1"/>
    <dgm:cxn modelId="{39F1DF53-9B96-43AD-A0E4-6F570F2BE127}" type="presParOf" srcId="{A046EABE-C537-4BD1-8958-4A50F7789DF7}" destId="{273604C5-5855-4DA7-A280-2720BAAADFCD}" srcOrd="0" destOrd="0" presId="urn:microsoft.com/office/officeart/2005/8/layout/hierarchy1"/>
    <dgm:cxn modelId="{FEF97646-5408-4C2D-98B7-5280E56621AA}" type="presParOf" srcId="{A046EABE-C537-4BD1-8958-4A50F7789DF7}" destId="{DA014E10-187F-434E-9A01-14802FFDE7D2}" srcOrd="1" destOrd="0" presId="urn:microsoft.com/office/officeart/2005/8/layout/hierarchy1"/>
    <dgm:cxn modelId="{22DF84D0-3F5A-4A0A-B594-106E2EDEA892}" type="presParOf" srcId="{DC84DB7B-97BD-436F-AECE-12D0B0D20457}" destId="{F36C2DBC-FE93-4E2E-A8B4-3F3782E6EEF9}" srcOrd="1" destOrd="0" presId="urn:microsoft.com/office/officeart/2005/8/layout/hierarchy1"/>
    <dgm:cxn modelId="{6C2EE5C5-DBFB-428F-82DF-73DE1D8ACFEC}" type="presParOf" srcId="{11A9DC1A-6085-49D7-A042-043C24E24BCB}" destId="{C8B846B6-A1CE-4793-8BAD-CFD0BE54BE36}" srcOrd="2" destOrd="0" presId="urn:microsoft.com/office/officeart/2005/8/layout/hierarchy1"/>
    <dgm:cxn modelId="{E3F401D6-CDBE-419E-BC0E-69B198256B84}" type="presParOf" srcId="{11A9DC1A-6085-49D7-A042-043C24E24BCB}" destId="{EBE2DA28-F976-4FDC-9EF1-D08F61EF6907}" srcOrd="3" destOrd="0" presId="urn:microsoft.com/office/officeart/2005/8/layout/hierarchy1"/>
    <dgm:cxn modelId="{415A4CFB-0F8E-4011-8510-7906B2CF82F1}" type="presParOf" srcId="{EBE2DA28-F976-4FDC-9EF1-D08F61EF6907}" destId="{8ECF47D6-015B-4625-9B2D-CF49053323BD}" srcOrd="0" destOrd="0" presId="urn:microsoft.com/office/officeart/2005/8/layout/hierarchy1"/>
    <dgm:cxn modelId="{F5D470D0-D5C1-46B0-94D8-5C0BFFB00873}" type="presParOf" srcId="{8ECF47D6-015B-4625-9B2D-CF49053323BD}" destId="{F03BAB9A-9A9C-473B-8E40-9067D2085499}" srcOrd="0" destOrd="0" presId="urn:microsoft.com/office/officeart/2005/8/layout/hierarchy1"/>
    <dgm:cxn modelId="{C3D51ECC-2B3A-456E-B45B-41B45F8537AF}" type="presParOf" srcId="{8ECF47D6-015B-4625-9B2D-CF49053323BD}" destId="{BEFBA49B-CE18-4958-BBC9-9835210AADED}" srcOrd="1" destOrd="0" presId="urn:microsoft.com/office/officeart/2005/8/layout/hierarchy1"/>
    <dgm:cxn modelId="{A9407CEA-A69C-4D48-BB3C-B91FD29140B5}" type="presParOf" srcId="{EBE2DA28-F976-4FDC-9EF1-D08F61EF6907}" destId="{169B9711-D59E-4569-9F32-D73D42B2AE52}" srcOrd="1" destOrd="0" presId="urn:microsoft.com/office/officeart/2005/8/layout/hierarchy1"/>
    <dgm:cxn modelId="{7FEF8DDC-D91A-40C2-BC94-AA7385A79A60}" type="presParOf" srcId="{169B9711-D59E-4569-9F32-D73D42B2AE52}" destId="{79B00311-C598-4B99-8FFC-8D306618CC13}" srcOrd="0" destOrd="0" presId="urn:microsoft.com/office/officeart/2005/8/layout/hierarchy1"/>
    <dgm:cxn modelId="{2D86FBAC-C1E8-4294-BA3C-1E17C3C7A1AC}" type="presParOf" srcId="{169B9711-D59E-4569-9F32-D73D42B2AE52}" destId="{87E5FDDD-0C92-46DA-B7E2-706979CC452D}" srcOrd="1" destOrd="0" presId="urn:microsoft.com/office/officeart/2005/8/layout/hierarchy1"/>
    <dgm:cxn modelId="{432A21AD-43F8-40DC-8D19-A13094CAE7F0}" type="presParOf" srcId="{87E5FDDD-0C92-46DA-B7E2-706979CC452D}" destId="{92B88674-A3D6-4885-985C-6E74DD18733D}" srcOrd="0" destOrd="0" presId="urn:microsoft.com/office/officeart/2005/8/layout/hierarchy1"/>
    <dgm:cxn modelId="{143A4487-F065-471D-8AEC-D77D5EA5AF4F}" type="presParOf" srcId="{92B88674-A3D6-4885-985C-6E74DD18733D}" destId="{07AD58C3-0596-4BBD-AF3B-8AF004491121}" srcOrd="0" destOrd="0" presId="urn:microsoft.com/office/officeart/2005/8/layout/hierarchy1"/>
    <dgm:cxn modelId="{1140687F-601D-4265-BDAC-ACB8450D096F}" type="presParOf" srcId="{92B88674-A3D6-4885-985C-6E74DD18733D}" destId="{B6851087-2B81-4E85-BF94-9C635C3D0AF7}" srcOrd="1" destOrd="0" presId="urn:microsoft.com/office/officeart/2005/8/layout/hierarchy1"/>
    <dgm:cxn modelId="{650284DD-47BC-4971-8C39-4BA09A2EFFF9}" type="presParOf" srcId="{87E5FDDD-0C92-46DA-B7E2-706979CC452D}" destId="{7495F1A1-4385-456D-9924-6F53420E9DA1}" srcOrd="1" destOrd="0" presId="urn:microsoft.com/office/officeart/2005/8/layout/hierarchy1"/>
    <dgm:cxn modelId="{B8A48C19-BF1C-4209-AC85-1E453F0690BA}" type="presParOf" srcId="{11A9DC1A-6085-49D7-A042-043C24E24BCB}" destId="{232B50B5-FD42-4795-9E39-26A37B44C4AF}" srcOrd="4" destOrd="0" presId="urn:microsoft.com/office/officeart/2005/8/layout/hierarchy1"/>
    <dgm:cxn modelId="{36E71014-288C-4677-A9AF-F8DB5DF8B425}" type="presParOf" srcId="{11A9DC1A-6085-49D7-A042-043C24E24BCB}" destId="{3B0CF163-AF76-4D26-BCF7-EE72A0326D79}" srcOrd="5" destOrd="0" presId="urn:microsoft.com/office/officeart/2005/8/layout/hierarchy1"/>
    <dgm:cxn modelId="{DC58FA27-192C-4E3A-B213-A4F9D2D4185D}" type="presParOf" srcId="{3B0CF163-AF76-4D26-BCF7-EE72A0326D79}" destId="{5F4A6125-038E-4C39-BB16-60EAE6477ABC}" srcOrd="0" destOrd="0" presId="urn:microsoft.com/office/officeart/2005/8/layout/hierarchy1"/>
    <dgm:cxn modelId="{65538453-9D49-42DE-ACD8-2AD246D8DF11}" type="presParOf" srcId="{5F4A6125-038E-4C39-BB16-60EAE6477ABC}" destId="{9E76DE94-71D0-4EDD-85A0-40EF418596CE}" srcOrd="0" destOrd="0" presId="urn:microsoft.com/office/officeart/2005/8/layout/hierarchy1"/>
    <dgm:cxn modelId="{5A0C2DC6-A362-4572-AA6A-3CD7D5ABBC0B}" type="presParOf" srcId="{5F4A6125-038E-4C39-BB16-60EAE6477ABC}" destId="{A63BA9D3-ED3C-4771-BE19-00C6E2A19747}" srcOrd="1" destOrd="0" presId="urn:microsoft.com/office/officeart/2005/8/layout/hierarchy1"/>
    <dgm:cxn modelId="{17A101CF-4956-4DDB-B71D-811D5FE5C31F}" type="presParOf" srcId="{3B0CF163-AF76-4D26-BCF7-EE72A0326D79}" destId="{7A21E5A4-CA8D-4BBA-B4F8-878CC3A15FF6}" srcOrd="1" destOrd="0" presId="urn:microsoft.com/office/officeart/2005/8/layout/hierarchy1"/>
    <dgm:cxn modelId="{A6CAE969-46A3-4963-BD28-A4E8FC7B99AA}" type="presParOf" srcId="{7A21E5A4-CA8D-4BBA-B4F8-878CC3A15FF6}" destId="{2C491D7D-58F5-4D21-A093-B448B3599D67}" srcOrd="0" destOrd="0" presId="urn:microsoft.com/office/officeart/2005/8/layout/hierarchy1"/>
    <dgm:cxn modelId="{C4302B8A-A53A-457C-A79F-2CF925D7BCE6}" type="presParOf" srcId="{7A21E5A4-CA8D-4BBA-B4F8-878CC3A15FF6}" destId="{36A8CE36-53E8-4D71-A69C-652DDEF9CCE0}" srcOrd="1" destOrd="0" presId="urn:microsoft.com/office/officeart/2005/8/layout/hierarchy1"/>
    <dgm:cxn modelId="{E6326BC7-DCFA-42DA-B20B-454ADD71C74D}" type="presParOf" srcId="{36A8CE36-53E8-4D71-A69C-652DDEF9CCE0}" destId="{42F7F4E0-0A46-4FB0-9B17-E493E862E7DE}" srcOrd="0" destOrd="0" presId="urn:microsoft.com/office/officeart/2005/8/layout/hierarchy1"/>
    <dgm:cxn modelId="{69F3053B-896E-47B5-B28B-46BB70C7EAEB}" type="presParOf" srcId="{42F7F4E0-0A46-4FB0-9B17-E493E862E7DE}" destId="{BD72DE4A-5320-4A0A-B46A-1057BA75ABDE}" srcOrd="0" destOrd="0" presId="urn:microsoft.com/office/officeart/2005/8/layout/hierarchy1"/>
    <dgm:cxn modelId="{422FC725-169A-486C-BA43-787D8BFF0678}" type="presParOf" srcId="{42F7F4E0-0A46-4FB0-9B17-E493E862E7DE}" destId="{EE1A880D-1DCA-4CAC-818B-08482E739636}" srcOrd="1" destOrd="0" presId="urn:microsoft.com/office/officeart/2005/8/layout/hierarchy1"/>
    <dgm:cxn modelId="{97FE4CAC-A382-4923-AE60-6D00B2186D58}" type="presParOf" srcId="{36A8CE36-53E8-4D71-A69C-652DDEF9CCE0}" destId="{112E9D0F-5C23-4C18-8EC9-E131E370D3C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818FE7-6B5D-4AEE-9E52-78D2653CD271}">
      <dsp:nvSpPr>
        <dsp:cNvPr id="0" name=""/>
        <dsp:cNvSpPr/>
      </dsp:nvSpPr>
      <dsp:spPr>
        <a:xfrm>
          <a:off x="1452789" y="514543"/>
          <a:ext cx="924670" cy="579907"/>
        </a:xfrm>
        <a:custGeom>
          <a:avLst/>
          <a:gdLst/>
          <a:ahLst/>
          <a:cxnLst/>
          <a:rect l="0" t="0" r="0" b="0"/>
          <a:pathLst>
            <a:path>
              <a:moveTo>
                <a:pt x="0" y="0"/>
              </a:moveTo>
              <a:lnTo>
                <a:pt x="0" y="449143"/>
              </a:lnTo>
              <a:lnTo>
                <a:pt x="924670" y="449143"/>
              </a:lnTo>
              <a:lnTo>
                <a:pt x="924670" y="579907"/>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F501CEE-A392-4F88-A4F6-B860F0E63059}">
      <dsp:nvSpPr>
        <dsp:cNvPr id="0" name=""/>
        <dsp:cNvSpPr/>
      </dsp:nvSpPr>
      <dsp:spPr>
        <a:xfrm>
          <a:off x="1355538" y="514543"/>
          <a:ext cx="97251" cy="579907"/>
        </a:xfrm>
        <a:custGeom>
          <a:avLst/>
          <a:gdLst/>
          <a:ahLst/>
          <a:cxnLst/>
          <a:rect l="0" t="0" r="0" b="0"/>
          <a:pathLst>
            <a:path>
              <a:moveTo>
                <a:pt x="97251" y="0"/>
              </a:moveTo>
              <a:lnTo>
                <a:pt x="97251" y="449143"/>
              </a:lnTo>
              <a:lnTo>
                <a:pt x="0" y="449143"/>
              </a:lnTo>
              <a:lnTo>
                <a:pt x="0" y="579907"/>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DF5A0F-7FAE-4E24-A327-BE750C5C469F}">
      <dsp:nvSpPr>
        <dsp:cNvPr id="0" name=""/>
        <dsp:cNvSpPr/>
      </dsp:nvSpPr>
      <dsp:spPr>
        <a:xfrm>
          <a:off x="78718" y="2383562"/>
          <a:ext cx="225519" cy="794373"/>
        </a:xfrm>
        <a:custGeom>
          <a:avLst/>
          <a:gdLst/>
          <a:ahLst/>
          <a:cxnLst/>
          <a:rect l="0" t="0" r="0" b="0"/>
          <a:pathLst>
            <a:path>
              <a:moveTo>
                <a:pt x="0" y="0"/>
              </a:moveTo>
              <a:lnTo>
                <a:pt x="0" y="794373"/>
              </a:lnTo>
              <a:lnTo>
                <a:pt x="225519" y="794373"/>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CE0085D-282C-4CEB-9AE3-B1A8BD6F559A}">
      <dsp:nvSpPr>
        <dsp:cNvPr id="0" name=""/>
        <dsp:cNvSpPr/>
      </dsp:nvSpPr>
      <dsp:spPr>
        <a:xfrm>
          <a:off x="78718" y="2383562"/>
          <a:ext cx="225519" cy="492545"/>
        </a:xfrm>
        <a:custGeom>
          <a:avLst/>
          <a:gdLst/>
          <a:ahLst/>
          <a:cxnLst/>
          <a:rect l="0" t="0" r="0" b="0"/>
          <a:pathLst>
            <a:path>
              <a:moveTo>
                <a:pt x="0" y="0"/>
              </a:moveTo>
              <a:lnTo>
                <a:pt x="0" y="492545"/>
              </a:lnTo>
              <a:lnTo>
                <a:pt x="225519" y="492545"/>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F9EC0B5-6040-4654-AE46-8A2742DBBD64}">
      <dsp:nvSpPr>
        <dsp:cNvPr id="0" name=""/>
        <dsp:cNvSpPr/>
      </dsp:nvSpPr>
      <dsp:spPr>
        <a:xfrm>
          <a:off x="390679" y="514543"/>
          <a:ext cx="1062110" cy="594703"/>
        </a:xfrm>
        <a:custGeom>
          <a:avLst/>
          <a:gdLst/>
          <a:ahLst/>
          <a:cxnLst/>
          <a:rect l="0" t="0" r="0" b="0"/>
          <a:pathLst>
            <a:path>
              <a:moveTo>
                <a:pt x="1062110" y="0"/>
              </a:moveTo>
              <a:lnTo>
                <a:pt x="1062110" y="463938"/>
              </a:lnTo>
              <a:lnTo>
                <a:pt x="0" y="463938"/>
              </a:lnTo>
              <a:lnTo>
                <a:pt x="0" y="594703"/>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45DABF9-1BD3-4247-8365-C5E7913182C8}">
      <dsp:nvSpPr>
        <dsp:cNvPr id="0" name=""/>
        <dsp:cNvSpPr/>
      </dsp:nvSpPr>
      <dsp:spPr>
        <a:xfrm>
          <a:off x="578849" y="80886"/>
          <a:ext cx="1747881" cy="433657"/>
        </a:xfrm>
        <a:prstGeom prst="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216000" tIns="12065" rIns="216000" bIns="12065" numCol="1" spcCol="1270" anchor="ctr" anchorCtr="0">
          <a:noAutofit/>
        </a:bodyPr>
        <a:lstStyle/>
        <a:p>
          <a:pPr marL="0" lvl="0" indent="0" algn="ctr" defTabSz="844550">
            <a:lnSpc>
              <a:spcPct val="90000"/>
            </a:lnSpc>
            <a:spcBef>
              <a:spcPct val="0"/>
            </a:spcBef>
            <a:spcAft>
              <a:spcPct val="35000"/>
            </a:spcAft>
            <a:buNone/>
          </a:pPr>
          <a:r>
            <a:rPr lang="fr-BE" sz="1900" kern="1200" dirty="0"/>
            <a:t>UEMS Bodies</a:t>
          </a:r>
        </a:p>
      </dsp:txBody>
      <dsp:txXfrm>
        <a:off x="578849" y="80886"/>
        <a:ext cx="1747881" cy="433657"/>
      </dsp:txXfrm>
    </dsp:sp>
    <dsp:sp modelId="{6EEDD94B-8CC7-48BB-9678-8566FBA42838}">
      <dsp:nvSpPr>
        <dsp:cNvPr id="0" name=""/>
        <dsp:cNvSpPr/>
      </dsp:nvSpPr>
      <dsp:spPr>
        <a:xfrm>
          <a:off x="728" y="1109246"/>
          <a:ext cx="779902" cy="127431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BE" sz="1000" kern="1200" dirty="0">
              <a:latin typeface="Georgia" panose="02040502050405020303" pitchFamily="18" charset="0"/>
            </a:rPr>
            <a:t>43 </a:t>
          </a:r>
          <a:r>
            <a:rPr lang="fr-BE" sz="1000" kern="1200" dirty="0" err="1">
              <a:latin typeface="Georgia" panose="02040502050405020303" pitchFamily="18" charset="0"/>
            </a:rPr>
            <a:t>Specialist</a:t>
          </a:r>
          <a:r>
            <a:rPr lang="fr-BE" sz="1000" kern="1200" dirty="0">
              <a:latin typeface="Georgia" panose="02040502050405020303" pitchFamily="18" charset="0"/>
            </a:rPr>
            <a:t> Sections</a:t>
          </a:r>
        </a:p>
      </dsp:txBody>
      <dsp:txXfrm>
        <a:off x="728" y="1109246"/>
        <a:ext cx="779902" cy="1274315"/>
      </dsp:txXfrm>
    </dsp:sp>
    <dsp:sp modelId="{6F068CB0-3BFF-4233-8339-EA5E93719A3C}">
      <dsp:nvSpPr>
        <dsp:cNvPr id="0" name=""/>
        <dsp:cNvSpPr/>
      </dsp:nvSpPr>
      <dsp:spPr>
        <a:xfrm>
          <a:off x="304238" y="2759204"/>
          <a:ext cx="1253268" cy="233806"/>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BE" sz="1000" kern="1200" dirty="0" err="1">
              <a:latin typeface="Georgia" panose="02040502050405020303" pitchFamily="18" charset="0"/>
            </a:rPr>
            <a:t>European</a:t>
          </a:r>
          <a:r>
            <a:rPr lang="fr-BE" sz="1000" kern="1200" dirty="0"/>
            <a:t>  </a:t>
          </a:r>
          <a:r>
            <a:rPr lang="fr-BE" sz="1000" kern="1200" dirty="0" err="1">
              <a:latin typeface="Georgia" panose="02040502050405020303" pitchFamily="18" charset="0"/>
            </a:rPr>
            <a:t>Boards</a:t>
          </a:r>
          <a:endParaRPr lang="fr-BE" sz="1200" kern="1200" dirty="0">
            <a:latin typeface="Georgia" panose="02040502050405020303" pitchFamily="18" charset="0"/>
          </a:endParaRPr>
        </a:p>
      </dsp:txBody>
      <dsp:txXfrm>
        <a:off x="304238" y="2759204"/>
        <a:ext cx="1253268" cy="233806"/>
      </dsp:txXfrm>
    </dsp:sp>
    <dsp:sp modelId="{B94F4105-4DB7-44F3-8873-F153B5229381}">
      <dsp:nvSpPr>
        <dsp:cNvPr id="0" name=""/>
        <dsp:cNvSpPr/>
      </dsp:nvSpPr>
      <dsp:spPr>
        <a:xfrm>
          <a:off x="304238" y="3041723"/>
          <a:ext cx="918250" cy="272425"/>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BE" sz="1000" kern="1200" dirty="0">
              <a:latin typeface="Georgia" panose="02040502050405020303" pitchFamily="18" charset="0"/>
            </a:rPr>
            <a:t>Divisions</a:t>
          </a:r>
          <a:endParaRPr lang="fr-BE" sz="1200" kern="1200" dirty="0">
            <a:latin typeface="Georgia" panose="02040502050405020303" pitchFamily="18" charset="0"/>
          </a:endParaRPr>
        </a:p>
      </dsp:txBody>
      <dsp:txXfrm>
        <a:off x="304238" y="3041723"/>
        <a:ext cx="918250" cy="272425"/>
      </dsp:txXfrm>
    </dsp:sp>
    <dsp:sp modelId="{6066AEB0-F11D-4478-9658-1D330584AFDD}">
      <dsp:nvSpPr>
        <dsp:cNvPr id="0" name=""/>
        <dsp:cNvSpPr/>
      </dsp:nvSpPr>
      <dsp:spPr>
        <a:xfrm>
          <a:off x="834542" y="1094451"/>
          <a:ext cx="1041991" cy="88419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BE" sz="1000" kern="1200" dirty="0">
              <a:latin typeface="Georgia" panose="02040502050405020303" pitchFamily="18" charset="0"/>
            </a:rPr>
            <a:t>1</a:t>
          </a:r>
          <a:r>
            <a:rPr lang="pl-PL" sz="1000" kern="1200" dirty="0">
              <a:latin typeface="Georgia" panose="02040502050405020303" pitchFamily="18" charset="0"/>
            </a:rPr>
            <a:t>5</a:t>
          </a:r>
          <a:r>
            <a:rPr lang="fr-BE" sz="1000" kern="1200" dirty="0"/>
            <a:t> </a:t>
          </a:r>
          <a:r>
            <a:rPr lang="fr-BE" sz="1000" kern="1200" dirty="0">
              <a:latin typeface="Georgia" panose="02040502050405020303" pitchFamily="18" charset="0"/>
            </a:rPr>
            <a:t>Multidisciplinary</a:t>
          </a:r>
          <a:r>
            <a:rPr lang="fr-BE" sz="1000" kern="1200" dirty="0"/>
            <a:t> </a:t>
          </a:r>
          <a:r>
            <a:rPr lang="fr-BE" sz="1000" kern="1200" dirty="0">
              <a:latin typeface="Georgia" panose="02040502050405020303" pitchFamily="18" charset="0"/>
            </a:rPr>
            <a:t>Joint</a:t>
          </a:r>
          <a:r>
            <a:rPr lang="fr-BE" sz="1000" kern="1200" dirty="0"/>
            <a:t> </a:t>
          </a:r>
          <a:r>
            <a:rPr lang="fr-BE" sz="1000" kern="1200" dirty="0">
              <a:latin typeface="Georgia" panose="02040502050405020303" pitchFamily="18" charset="0"/>
            </a:rPr>
            <a:t>Committees</a:t>
          </a:r>
          <a:endParaRPr lang="fr-BE" sz="1200" kern="1200" dirty="0">
            <a:latin typeface="Georgia" panose="02040502050405020303" pitchFamily="18" charset="0"/>
          </a:endParaRPr>
        </a:p>
      </dsp:txBody>
      <dsp:txXfrm>
        <a:off x="834542" y="1094451"/>
        <a:ext cx="1041991" cy="884196"/>
      </dsp:txXfrm>
    </dsp:sp>
    <dsp:sp modelId="{59169D34-AB24-42F9-8A9E-5719931E51B2}">
      <dsp:nvSpPr>
        <dsp:cNvPr id="0" name=""/>
        <dsp:cNvSpPr/>
      </dsp:nvSpPr>
      <dsp:spPr>
        <a:xfrm>
          <a:off x="1966487" y="1094451"/>
          <a:ext cx="821946" cy="87673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BE" sz="1000" kern="1200" dirty="0">
              <a:latin typeface="Georgia" panose="02040502050405020303" pitchFamily="18" charset="0"/>
            </a:rPr>
            <a:t>3</a:t>
          </a:r>
          <a:r>
            <a:rPr lang="fr-BE" sz="1000" kern="1200" dirty="0"/>
            <a:t> </a:t>
          </a:r>
          <a:r>
            <a:rPr lang="fr-BE" sz="1000" kern="1200" dirty="0" err="1">
              <a:latin typeface="Georgia" panose="02040502050405020303" pitchFamily="18" charset="0"/>
            </a:rPr>
            <a:t>Thematic</a:t>
          </a:r>
          <a:r>
            <a:rPr lang="fr-BE" sz="1000" kern="1200" dirty="0"/>
            <a:t> </a:t>
          </a:r>
          <a:r>
            <a:rPr lang="fr-BE" sz="1000" kern="1200" dirty="0" err="1">
              <a:latin typeface="Georgia" panose="02040502050405020303" pitchFamily="18" charset="0"/>
            </a:rPr>
            <a:t>Federations</a:t>
          </a:r>
          <a:endParaRPr lang="fr-BE" sz="1200" kern="1200" dirty="0">
            <a:latin typeface="Georgia" panose="02040502050405020303" pitchFamily="18" charset="0"/>
          </a:endParaRPr>
        </a:p>
      </dsp:txBody>
      <dsp:txXfrm>
        <a:off x="1966487" y="1094451"/>
        <a:ext cx="821946" cy="8767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09E60E-1663-4CDA-BCE9-B1889907A6B4}">
      <dsp:nvSpPr>
        <dsp:cNvPr id="0" name=""/>
        <dsp:cNvSpPr/>
      </dsp:nvSpPr>
      <dsp:spPr>
        <a:xfrm>
          <a:off x="5351" y="0"/>
          <a:ext cx="1811388" cy="302033"/>
        </a:xfrm>
        <a:prstGeom prst="roundRect">
          <a:avLst>
            <a:gd name="adj" fmla="val 10000"/>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BE" sz="1800" kern="1200" dirty="0" err="1"/>
            <a:t>Working</a:t>
          </a:r>
          <a:r>
            <a:rPr lang="fr-BE" sz="1600" kern="1200" dirty="0"/>
            <a:t> </a:t>
          </a:r>
          <a:r>
            <a:rPr lang="fr-BE" sz="1800" kern="1200" dirty="0"/>
            <a:t>Groups</a:t>
          </a:r>
          <a:endParaRPr lang="fr-BE" sz="1600" kern="1200" dirty="0"/>
        </a:p>
      </dsp:txBody>
      <dsp:txXfrm>
        <a:off x="14197" y="8846"/>
        <a:ext cx="1793696" cy="284341"/>
      </dsp:txXfrm>
    </dsp:sp>
    <dsp:sp modelId="{EE702B29-489E-44A6-819E-D4D07EFEAD7E}">
      <dsp:nvSpPr>
        <dsp:cNvPr id="0" name=""/>
        <dsp:cNvSpPr/>
      </dsp:nvSpPr>
      <dsp:spPr>
        <a:xfrm>
          <a:off x="186489" y="302033"/>
          <a:ext cx="167939" cy="192126"/>
        </a:xfrm>
        <a:custGeom>
          <a:avLst/>
          <a:gdLst/>
          <a:ahLst/>
          <a:cxnLst/>
          <a:rect l="0" t="0" r="0" b="0"/>
          <a:pathLst>
            <a:path>
              <a:moveTo>
                <a:pt x="0" y="0"/>
              </a:moveTo>
              <a:lnTo>
                <a:pt x="0" y="192126"/>
              </a:lnTo>
              <a:lnTo>
                <a:pt x="167939" y="1921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587429-581A-4033-A9D4-05184CBCBA46}">
      <dsp:nvSpPr>
        <dsp:cNvPr id="0" name=""/>
        <dsp:cNvSpPr/>
      </dsp:nvSpPr>
      <dsp:spPr>
        <a:xfrm>
          <a:off x="354429" y="381127"/>
          <a:ext cx="1293628" cy="2260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fr-BE" sz="1100" kern="1200" dirty="0"/>
            <a:t>CME-CPD</a:t>
          </a:r>
        </a:p>
      </dsp:txBody>
      <dsp:txXfrm>
        <a:off x="361050" y="387748"/>
        <a:ext cx="1280386" cy="212824"/>
      </dsp:txXfrm>
    </dsp:sp>
    <dsp:sp modelId="{A1D7643B-4CEE-498D-9232-E8E30C07122A}">
      <dsp:nvSpPr>
        <dsp:cNvPr id="0" name=""/>
        <dsp:cNvSpPr/>
      </dsp:nvSpPr>
      <dsp:spPr>
        <a:xfrm>
          <a:off x="186489" y="302033"/>
          <a:ext cx="166593" cy="483370"/>
        </a:xfrm>
        <a:custGeom>
          <a:avLst/>
          <a:gdLst/>
          <a:ahLst/>
          <a:cxnLst/>
          <a:rect l="0" t="0" r="0" b="0"/>
          <a:pathLst>
            <a:path>
              <a:moveTo>
                <a:pt x="0" y="0"/>
              </a:moveTo>
              <a:lnTo>
                <a:pt x="0" y="483370"/>
              </a:lnTo>
              <a:lnTo>
                <a:pt x="166593" y="4833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577C8D-2237-427C-8EB0-AEE25883A382}">
      <dsp:nvSpPr>
        <dsp:cNvPr id="0" name=""/>
        <dsp:cNvSpPr/>
      </dsp:nvSpPr>
      <dsp:spPr>
        <a:xfrm>
          <a:off x="353083" y="671995"/>
          <a:ext cx="1283234" cy="22681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fr-BE" sz="1100" kern="1200" dirty="0"/>
            <a:t>E-</a:t>
          </a:r>
          <a:r>
            <a:rPr lang="fr-BE" sz="1100" kern="1200" dirty="0" err="1"/>
            <a:t>health</a:t>
          </a:r>
          <a:endParaRPr lang="fr-BE" sz="1100" kern="1200" dirty="0"/>
        </a:p>
      </dsp:txBody>
      <dsp:txXfrm>
        <a:off x="359726" y="678638"/>
        <a:ext cx="1269948" cy="213531"/>
      </dsp:txXfrm>
    </dsp:sp>
    <dsp:sp modelId="{D9F7D7D2-497C-4B29-A29E-DFF466E98725}">
      <dsp:nvSpPr>
        <dsp:cNvPr id="0" name=""/>
        <dsp:cNvSpPr/>
      </dsp:nvSpPr>
      <dsp:spPr>
        <a:xfrm>
          <a:off x="186489" y="302033"/>
          <a:ext cx="159267" cy="791751"/>
        </a:xfrm>
        <a:custGeom>
          <a:avLst/>
          <a:gdLst/>
          <a:ahLst/>
          <a:cxnLst/>
          <a:rect l="0" t="0" r="0" b="0"/>
          <a:pathLst>
            <a:path>
              <a:moveTo>
                <a:pt x="0" y="0"/>
              </a:moveTo>
              <a:lnTo>
                <a:pt x="0" y="791751"/>
              </a:lnTo>
              <a:lnTo>
                <a:pt x="159267" y="7917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0DE3BE-7D55-4207-B1FF-ACE0BBEA472D}">
      <dsp:nvSpPr>
        <dsp:cNvPr id="0" name=""/>
        <dsp:cNvSpPr/>
      </dsp:nvSpPr>
      <dsp:spPr>
        <a:xfrm>
          <a:off x="345757" y="962864"/>
          <a:ext cx="1293628" cy="26184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fr-BE" sz="1100" kern="1200" dirty="0" err="1"/>
            <a:t>Postgraduate</a:t>
          </a:r>
          <a:r>
            <a:rPr lang="fr-BE" sz="1100" kern="1200" dirty="0"/>
            <a:t> training</a:t>
          </a:r>
        </a:p>
      </dsp:txBody>
      <dsp:txXfrm>
        <a:off x="353426" y="970533"/>
        <a:ext cx="1278290" cy="246504"/>
      </dsp:txXfrm>
    </dsp:sp>
    <dsp:sp modelId="{BC958A54-7338-4B7D-B341-CC7F0F005AA6}">
      <dsp:nvSpPr>
        <dsp:cNvPr id="0" name=""/>
        <dsp:cNvSpPr/>
      </dsp:nvSpPr>
      <dsp:spPr>
        <a:xfrm>
          <a:off x="186489" y="302033"/>
          <a:ext cx="159267" cy="1220159"/>
        </a:xfrm>
        <a:custGeom>
          <a:avLst/>
          <a:gdLst/>
          <a:ahLst/>
          <a:cxnLst/>
          <a:rect l="0" t="0" r="0" b="0"/>
          <a:pathLst>
            <a:path>
              <a:moveTo>
                <a:pt x="0" y="0"/>
              </a:moveTo>
              <a:lnTo>
                <a:pt x="0" y="1220159"/>
              </a:lnTo>
              <a:lnTo>
                <a:pt x="159267" y="12201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CCBC7C-67F9-4C2A-9E4E-858B3F089565}">
      <dsp:nvSpPr>
        <dsp:cNvPr id="0" name=""/>
        <dsp:cNvSpPr/>
      </dsp:nvSpPr>
      <dsp:spPr>
        <a:xfrm>
          <a:off x="345757" y="1311911"/>
          <a:ext cx="1276068" cy="4205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Specialist Practice &amp; Quality of Care</a:t>
          </a:r>
          <a:endParaRPr lang="fr-BE" sz="1100" kern="1200" dirty="0"/>
        </a:p>
      </dsp:txBody>
      <dsp:txXfrm>
        <a:off x="358075" y="1324229"/>
        <a:ext cx="1251432" cy="3959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77DD0-8FE2-4B1A-BC0B-ED972A1F06EA}">
      <dsp:nvSpPr>
        <dsp:cNvPr id="0" name=""/>
        <dsp:cNvSpPr/>
      </dsp:nvSpPr>
      <dsp:spPr>
        <a:xfrm>
          <a:off x="2051607" y="1910416"/>
          <a:ext cx="122382" cy="206354"/>
        </a:xfrm>
        <a:custGeom>
          <a:avLst/>
          <a:gdLst/>
          <a:ahLst/>
          <a:cxnLst/>
          <a:rect l="0" t="0" r="0" b="0"/>
          <a:pathLst>
            <a:path>
              <a:moveTo>
                <a:pt x="0" y="0"/>
              </a:moveTo>
              <a:lnTo>
                <a:pt x="0" y="206354"/>
              </a:lnTo>
              <a:lnTo>
                <a:pt x="122382" y="20635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3D79A1-3DFE-46D0-8457-B0734CB8096E}">
      <dsp:nvSpPr>
        <dsp:cNvPr id="0" name=""/>
        <dsp:cNvSpPr/>
      </dsp:nvSpPr>
      <dsp:spPr>
        <a:xfrm>
          <a:off x="1729660" y="710998"/>
          <a:ext cx="685888" cy="401700"/>
        </a:xfrm>
        <a:custGeom>
          <a:avLst/>
          <a:gdLst/>
          <a:ahLst/>
          <a:cxnLst/>
          <a:rect l="0" t="0" r="0" b="0"/>
          <a:pathLst>
            <a:path>
              <a:moveTo>
                <a:pt x="0" y="0"/>
              </a:moveTo>
              <a:lnTo>
                <a:pt x="0" y="223600"/>
              </a:lnTo>
              <a:lnTo>
                <a:pt x="685888" y="223600"/>
              </a:lnTo>
              <a:lnTo>
                <a:pt x="685888" y="40170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CC5FF5-26D9-43C7-85EA-FA6F2088E716}">
      <dsp:nvSpPr>
        <dsp:cNvPr id="0" name=""/>
        <dsp:cNvSpPr/>
      </dsp:nvSpPr>
      <dsp:spPr>
        <a:xfrm>
          <a:off x="941458" y="1935630"/>
          <a:ext cx="91440" cy="325384"/>
        </a:xfrm>
        <a:custGeom>
          <a:avLst/>
          <a:gdLst/>
          <a:ahLst/>
          <a:cxnLst/>
          <a:rect l="0" t="0" r="0" b="0"/>
          <a:pathLst>
            <a:path>
              <a:moveTo>
                <a:pt x="45720" y="0"/>
              </a:moveTo>
              <a:lnTo>
                <a:pt x="45720" y="325384"/>
              </a:lnTo>
              <a:lnTo>
                <a:pt x="77540" y="32538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81CF0A-16E3-4D37-9C6E-1AEB5603CCF3}">
      <dsp:nvSpPr>
        <dsp:cNvPr id="0" name=""/>
        <dsp:cNvSpPr/>
      </dsp:nvSpPr>
      <dsp:spPr>
        <a:xfrm>
          <a:off x="1377573" y="710998"/>
          <a:ext cx="352086" cy="401700"/>
        </a:xfrm>
        <a:custGeom>
          <a:avLst/>
          <a:gdLst/>
          <a:ahLst/>
          <a:cxnLst/>
          <a:rect l="0" t="0" r="0" b="0"/>
          <a:pathLst>
            <a:path>
              <a:moveTo>
                <a:pt x="352086" y="0"/>
              </a:moveTo>
              <a:lnTo>
                <a:pt x="352086" y="223600"/>
              </a:lnTo>
              <a:lnTo>
                <a:pt x="0" y="223600"/>
              </a:lnTo>
              <a:lnTo>
                <a:pt x="0" y="40170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AF06D9-A23F-4881-B992-8D40D856ACD1}">
      <dsp:nvSpPr>
        <dsp:cNvPr id="0" name=""/>
        <dsp:cNvSpPr/>
      </dsp:nvSpPr>
      <dsp:spPr>
        <a:xfrm>
          <a:off x="89155" y="1929897"/>
          <a:ext cx="144881" cy="263672"/>
        </a:xfrm>
        <a:custGeom>
          <a:avLst/>
          <a:gdLst/>
          <a:ahLst/>
          <a:cxnLst/>
          <a:rect l="0" t="0" r="0" b="0"/>
          <a:pathLst>
            <a:path>
              <a:moveTo>
                <a:pt x="0" y="0"/>
              </a:moveTo>
              <a:lnTo>
                <a:pt x="0" y="263672"/>
              </a:lnTo>
              <a:lnTo>
                <a:pt x="144881" y="26367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2A69B1-B218-4CEC-86E2-E79CFC359F41}">
      <dsp:nvSpPr>
        <dsp:cNvPr id="0" name=""/>
        <dsp:cNvSpPr/>
      </dsp:nvSpPr>
      <dsp:spPr>
        <a:xfrm>
          <a:off x="396395" y="710998"/>
          <a:ext cx="1333264" cy="401700"/>
        </a:xfrm>
        <a:custGeom>
          <a:avLst/>
          <a:gdLst/>
          <a:ahLst/>
          <a:cxnLst/>
          <a:rect l="0" t="0" r="0" b="0"/>
          <a:pathLst>
            <a:path>
              <a:moveTo>
                <a:pt x="1333264" y="0"/>
              </a:moveTo>
              <a:lnTo>
                <a:pt x="1333264" y="223600"/>
              </a:lnTo>
              <a:lnTo>
                <a:pt x="0" y="223600"/>
              </a:lnTo>
              <a:lnTo>
                <a:pt x="0" y="40170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F99FDA-9DAD-4A09-AD45-41D638F90FDE}">
      <dsp:nvSpPr>
        <dsp:cNvPr id="0" name=""/>
        <dsp:cNvSpPr/>
      </dsp:nvSpPr>
      <dsp:spPr>
        <a:xfrm>
          <a:off x="653105" y="341382"/>
          <a:ext cx="2153108" cy="369616"/>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BE" sz="1800" kern="1200" dirty="0"/>
            <a:t>Standing </a:t>
          </a:r>
          <a:r>
            <a:rPr lang="fr-BE" sz="1800" kern="1200" dirty="0" err="1"/>
            <a:t>Committees</a:t>
          </a:r>
          <a:endParaRPr lang="fr-BE" sz="1600" kern="1200" dirty="0"/>
        </a:p>
      </dsp:txBody>
      <dsp:txXfrm>
        <a:off x="653105" y="341382"/>
        <a:ext cx="2153108" cy="369616"/>
      </dsp:txXfrm>
    </dsp:sp>
    <dsp:sp modelId="{7903CF4B-9396-47A5-A92E-4BB65134C75A}">
      <dsp:nvSpPr>
        <dsp:cNvPr id="0" name=""/>
        <dsp:cNvSpPr/>
      </dsp:nvSpPr>
      <dsp:spPr>
        <a:xfrm>
          <a:off x="12344" y="1112698"/>
          <a:ext cx="768102" cy="817198"/>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BE" sz="900" kern="1200" dirty="0"/>
            <a:t>CME-CPD</a:t>
          </a:r>
        </a:p>
      </dsp:txBody>
      <dsp:txXfrm>
        <a:off x="12344" y="1112698"/>
        <a:ext cx="768102" cy="817198"/>
      </dsp:txXfrm>
    </dsp:sp>
    <dsp:sp modelId="{34C92568-E4D4-4A08-9351-4541DAE72301}">
      <dsp:nvSpPr>
        <dsp:cNvPr id="0" name=""/>
        <dsp:cNvSpPr/>
      </dsp:nvSpPr>
      <dsp:spPr>
        <a:xfrm>
          <a:off x="234036" y="2027623"/>
          <a:ext cx="570326" cy="331893"/>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BE" sz="900" kern="1200" dirty="0"/>
            <a:t>EACCME</a:t>
          </a:r>
        </a:p>
      </dsp:txBody>
      <dsp:txXfrm>
        <a:off x="234036" y="2027623"/>
        <a:ext cx="570326" cy="331893"/>
      </dsp:txXfrm>
    </dsp:sp>
    <dsp:sp modelId="{C7212EE8-9597-4CB5-B65C-250D12157A25}">
      <dsp:nvSpPr>
        <dsp:cNvPr id="0" name=""/>
        <dsp:cNvSpPr/>
      </dsp:nvSpPr>
      <dsp:spPr>
        <a:xfrm>
          <a:off x="889579" y="1112698"/>
          <a:ext cx="975987" cy="822931"/>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BE" sz="900" kern="1200" dirty="0" err="1"/>
            <a:t>Postgraduate</a:t>
          </a:r>
          <a:r>
            <a:rPr lang="fr-BE" sz="900" kern="1200" dirty="0"/>
            <a:t> training</a:t>
          </a:r>
        </a:p>
      </dsp:txBody>
      <dsp:txXfrm>
        <a:off x="889579" y="1112698"/>
        <a:ext cx="975987" cy="822931"/>
      </dsp:txXfrm>
    </dsp:sp>
    <dsp:sp modelId="{050C8F70-CF30-416E-B766-2ED2D2C7D19D}">
      <dsp:nvSpPr>
        <dsp:cNvPr id="0" name=""/>
        <dsp:cNvSpPr/>
      </dsp:nvSpPr>
      <dsp:spPr>
        <a:xfrm>
          <a:off x="1018999" y="1999280"/>
          <a:ext cx="838392" cy="523469"/>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180000" tIns="5715" rIns="180000" bIns="5715" numCol="1" spcCol="1270" anchor="ctr" anchorCtr="0">
          <a:noAutofit/>
        </a:bodyPr>
        <a:lstStyle/>
        <a:p>
          <a:pPr marL="0" lvl="0" indent="0" algn="ctr" defTabSz="400050">
            <a:lnSpc>
              <a:spcPct val="90000"/>
            </a:lnSpc>
            <a:spcBef>
              <a:spcPct val="0"/>
            </a:spcBef>
            <a:spcAft>
              <a:spcPct val="35000"/>
            </a:spcAft>
            <a:buNone/>
          </a:pPr>
          <a:r>
            <a:rPr lang="pl-PL" sz="900" kern="1200" dirty="0" err="1"/>
            <a:t>ETRs</a:t>
          </a:r>
          <a:r>
            <a:rPr lang="pl-PL" sz="900" kern="1200" dirty="0"/>
            <a:t> and European </a:t>
          </a:r>
          <a:r>
            <a:rPr lang="pl-PL" sz="900" kern="1200" dirty="0" err="1"/>
            <a:t>Exams</a:t>
          </a:r>
          <a:endParaRPr lang="pl-PL" sz="900" kern="1200" dirty="0"/>
        </a:p>
      </dsp:txBody>
      <dsp:txXfrm>
        <a:off x="1018999" y="1999280"/>
        <a:ext cx="838392" cy="523469"/>
      </dsp:txXfrm>
    </dsp:sp>
    <dsp:sp modelId="{228F7565-BAB6-4E18-B7C2-B8C674FFF3A6}">
      <dsp:nvSpPr>
        <dsp:cNvPr id="0" name=""/>
        <dsp:cNvSpPr/>
      </dsp:nvSpPr>
      <dsp:spPr>
        <a:xfrm>
          <a:off x="1960621" y="1112698"/>
          <a:ext cx="909852" cy="797717"/>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Quality Assurance</a:t>
          </a:r>
          <a:endParaRPr lang="fr-BE" sz="900" kern="1200" dirty="0"/>
        </a:p>
      </dsp:txBody>
      <dsp:txXfrm>
        <a:off x="1960621" y="1112698"/>
        <a:ext cx="909852" cy="797717"/>
      </dsp:txXfrm>
    </dsp:sp>
    <dsp:sp modelId="{45D03614-8032-45CD-8880-A92EC793B705}">
      <dsp:nvSpPr>
        <dsp:cNvPr id="0" name=""/>
        <dsp:cNvSpPr/>
      </dsp:nvSpPr>
      <dsp:spPr>
        <a:xfrm>
          <a:off x="2173989" y="1964754"/>
          <a:ext cx="706004" cy="304033"/>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pl-PL" sz="800" kern="1200" dirty="0"/>
            <a:t>ECAMSQ</a:t>
          </a:r>
        </a:p>
      </dsp:txBody>
      <dsp:txXfrm>
        <a:off x="2173989" y="1964754"/>
        <a:ext cx="706004" cy="3040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91D7D-58F5-4D21-A093-B448B3599D67}">
      <dsp:nvSpPr>
        <dsp:cNvPr id="0" name=""/>
        <dsp:cNvSpPr/>
      </dsp:nvSpPr>
      <dsp:spPr>
        <a:xfrm>
          <a:off x="3668394" y="3131288"/>
          <a:ext cx="91440" cy="305102"/>
        </a:xfrm>
        <a:custGeom>
          <a:avLst/>
          <a:gdLst/>
          <a:ahLst/>
          <a:cxnLst/>
          <a:rect l="0" t="0" r="0" b="0"/>
          <a:pathLst>
            <a:path>
              <a:moveTo>
                <a:pt x="119680" y="0"/>
              </a:moveTo>
              <a:lnTo>
                <a:pt x="119680" y="217273"/>
              </a:lnTo>
              <a:lnTo>
                <a:pt x="45720" y="217273"/>
              </a:lnTo>
              <a:lnTo>
                <a:pt x="45720" y="3051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2B50B5-FD42-4795-9E39-26A37B44C4AF}">
      <dsp:nvSpPr>
        <dsp:cNvPr id="0" name=""/>
        <dsp:cNvSpPr/>
      </dsp:nvSpPr>
      <dsp:spPr>
        <a:xfrm>
          <a:off x="2217135" y="1665581"/>
          <a:ext cx="1570938" cy="275241"/>
        </a:xfrm>
        <a:custGeom>
          <a:avLst/>
          <a:gdLst/>
          <a:ahLst/>
          <a:cxnLst/>
          <a:rect l="0" t="0" r="0" b="0"/>
          <a:pathLst>
            <a:path>
              <a:moveTo>
                <a:pt x="0" y="0"/>
              </a:moveTo>
              <a:lnTo>
                <a:pt x="0" y="187412"/>
              </a:lnTo>
              <a:lnTo>
                <a:pt x="1570938" y="187412"/>
              </a:lnTo>
              <a:lnTo>
                <a:pt x="1570938" y="2752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B00311-C598-4B99-8FFC-8D306618CC13}">
      <dsp:nvSpPr>
        <dsp:cNvPr id="0" name=""/>
        <dsp:cNvSpPr/>
      </dsp:nvSpPr>
      <dsp:spPr>
        <a:xfrm>
          <a:off x="2149546" y="3131102"/>
          <a:ext cx="91440" cy="305289"/>
        </a:xfrm>
        <a:custGeom>
          <a:avLst/>
          <a:gdLst/>
          <a:ahLst/>
          <a:cxnLst/>
          <a:rect l="0" t="0" r="0" b="0"/>
          <a:pathLst>
            <a:path>
              <a:moveTo>
                <a:pt x="45720" y="0"/>
              </a:moveTo>
              <a:lnTo>
                <a:pt x="45720" y="217459"/>
              </a:lnTo>
              <a:lnTo>
                <a:pt x="66369" y="217459"/>
              </a:lnTo>
              <a:lnTo>
                <a:pt x="66369" y="3052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B846B6-A1CE-4793-8BAD-CFD0BE54BE36}">
      <dsp:nvSpPr>
        <dsp:cNvPr id="0" name=""/>
        <dsp:cNvSpPr/>
      </dsp:nvSpPr>
      <dsp:spPr>
        <a:xfrm>
          <a:off x="2149546" y="1665581"/>
          <a:ext cx="91440" cy="275055"/>
        </a:xfrm>
        <a:custGeom>
          <a:avLst/>
          <a:gdLst/>
          <a:ahLst/>
          <a:cxnLst/>
          <a:rect l="0" t="0" r="0" b="0"/>
          <a:pathLst>
            <a:path>
              <a:moveTo>
                <a:pt x="67589" y="0"/>
              </a:moveTo>
              <a:lnTo>
                <a:pt x="67589" y="187225"/>
              </a:lnTo>
              <a:lnTo>
                <a:pt x="45720" y="187225"/>
              </a:lnTo>
              <a:lnTo>
                <a:pt x="45720" y="2750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509CBE-A016-40C5-9511-48D9F9ABF532}">
      <dsp:nvSpPr>
        <dsp:cNvPr id="0" name=""/>
        <dsp:cNvSpPr/>
      </dsp:nvSpPr>
      <dsp:spPr>
        <a:xfrm>
          <a:off x="566932" y="3146544"/>
          <a:ext cx="150783" cy="289847"/>
        </a:xfrm>
        <a:custGeom>
          <a:avLst/>
          <a:gdLst/>
          <a:ahLst/>
          <a:cxnLst/>
          <a:rect l="0" t="0" r="0" b="0"/>
          <a:pathLst>
            <a:path>
              <a:moveTo>
                <a:pt x="0" y="0"/>
              </a:moveTo>
              <a:lnTo>
                <a:pt x="0" y="202017"/>
              </a:lnTo>
              <a:lnTo>
                <a:pt x="150783" y="202017"/>
              </a:lnTo>
              <a:lnTo>
                <a:pt x="150783" y="2898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DCA7EA-A09E-457E-A33C-C466004B797E}">
      <dsp:nvSpPr>
        <dsp:cNvPr id="0" name=""/>
        <dsp:cNvSpPr/>
      </dsp:nvSpPr>
      <dsp:spPr>
        <a:xfrm>
          <a:off x="566932" y="1665581"/>
          <a:ext cx="1650203" cy="290497"/>
        </a:xfrm>
        <a:custGeom>
          <a:avLst/>
          <a:gdLst/>
          <a:ahLst/>
          <a:cxnLst/>
          <a:rect l="0" t="0" r="0" b="0"/>
          <a:pathLst>
            <a:path>
              <a:moveTo>
                <a:pt x="1650203" y="0"/>
              </a:moveTo>
              <a:lnTo>
                <a:pt x="1650203" y="202667"/>
              </a:lnTo>
              <a:lnTo>
                <a:pt x="0" y="202667"/>
              </a:lnTo>
              <a:lnTo>
                <a:pt x="0" y="2904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6484D6-10CD-4C66-B6C7-6B876F0B704F}">
      <dsp:nvSpPr>
        <dsp:cNvPr id="0" name=""/>
        <dsp:cNvSpPr/>
      </dsp:nvSpPr>
      <dsp:spPr>
        <a:xfrm>
          <a:off x="2441" y="652066"/>
          <a:ext cx="4429389" cy="1013515"/>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69A049-D7EA-48ED-A740-3E0D85514E0E}">
      <dsp:nvSpPr>
        <dsp:cNvPr id="0" name=""/>
        <dsp:cNvSpPr/>
      </dsp:nvSpPr>
      <dsp:spPr>
        <a:xfrm>
          <a:off x="107784" y="752142"/>
          <a:ext cx="4429389" cy="101351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kern="1200" dirty="0" err="1"/>
            <a:t>Advisory</a:t>
          </a:r>
          <a:r>
            <a:rPr lang="pl-PL" sz="1300" kern="1200" dirty="0"/>
            <a:t> Board</a:t>
          </a:r>
        </a:p>
      </dsp:txBody>
      <dsp:txXfrm>
        <a:off x="137469" y="781827"/>
        <a:ext cx="4370019" cy="954145"/>
      </dsp:txXfrm>
    </dsp:sp>
    <dsp:sp modelId="{F09FE3C1-9665-46CD-8B16-BAC681467954}">
      <dsp:nvSpPr>
        <dsp:cNvPr id="0" name=""/>
        <dsp:cNvSpPr/>
      </dsp:nvSpPr>
      <dsp:spPr>
        <a:xfrm>
          <a:off x="-76823" y="1956078"/>
          <a:ext cx="1287512" cy="1190465"/>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6631A3-EAD6-4515-8559-74F27020EEAA}">
      <dsp:nvSpPr>
        <dsp:cNvPr id="0" name=""/>
        <dsp:cNvSpPr/>
      </dsp:nvSpPr>
      <dsp:spPr>
        <a:xfrm>
          <a:off x="28519" y="2056154"/>
          <a:ext cx="1287512" cy="119046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kern="1200" dirty="0"/>
            <a:t>I </a:t>
          </a:r>
        </a:p>
        <a:p>
          <a:pPr marL="0" lvl="0" indent="0" algn="ctr" defTabSz="577850">
            <a:lnSpc>
              <a:spcPct val="90000"/>
            </a:lnSpc>
            <a:spcBef>
              <a:spcPct val="0"/>
            </a:spcBef>
            <a:spcAft>
              <a:spcPct val="35000"/>
            </a:spcAft>
            <a:buNone/>
          </a:pPr>
          <a:r>
            <a:rPr lang="pl-PL" sz="1300" kern="1200" dirty="0"/>
            <a:t>Medical </a:t>
          </a:r>
          <a:r>
            <a:rPr lang="pl-PL" sz="1300" kern="1200" dirty="0" err="1"/>
            <a:t>Specialties</a:t>
          </a:r>
          <a:endParaRPr lang="pl-PL" sz="1300" kern="1200" dirty="0"/>
        </a:p>
      </dsp:txBody>
      <dsp:txXfrm>
        <a:off x="63387" y="2091022"/>
        <a:ext cx="1217776" cy="1120729"/>
      </dsp:txXfrm>
    </dsp:sp>
    <dsp:sp modelId="{273604C5-5855-4DA7-A280-2720BAAADFCD}">
      <dsp:nvSpPr>
        <dsp:cNvPr id="0" name=""/>
        <dsp:cNvSpPr/>
      </dsp:nvSpPr>
      <dsp:spPr>
        <a:xfrm>
          <a:off x="387976" y="3436391"/>
          <a:ext cx="659480" cy="308555"/>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014E10-187F-434E-9A01-14802FFDE7D2}">
      <dsp:nvSpPr>
        <dsp:cNvPr id="0" name=""/>
        <dsp:cNvSpPr/>
      </dsp:nvSpPr>
      <dsp:spPr>
        <a:xfrm>
          <a:off x="493319" y="3536467"/>
          <a:ext cx="659480" cy="3085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kern="1200" dirty="0"/>
            <a:t>Chair</a:t>
          </a:r>
        </a:p>
      </dsp:txBody>
      <dsp:txXfrm>
        <a:off x="502356" y="3545504"/>
        <a:ext cx="641406" cy="290481"/>
      </dsp:txXfrm>
    </dsp:sp>
    <dsp:sp modelId="{F03BAB9A-9A9C-473B-8E40-9067D2085499}">
      <dsp:nvSpPr>
        <dsp:cNvPr id="0" name=""/>
        <dsp:cNvSpPr/>
      </dsp:nvSpPr>
      <dsp:spPr>
        <a:xfrm>
          <a:off x="1551509" y="1940636"/>
          <a:ext cx="1287512" cy="1190465"/>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FBA49B-CE18-4958-BBC9-9835210AADED}">
      <dsp:nvSpPr>
        <dsp:cNvPr id="0" name=""/>
        <dsp:cNvSpPr/>
      </dsp:nvSpPr>
      <dsp:spPr>
        <a:xfrm>
          <a:off x="1656852" y="2040712"/>
          <a:ext cx="1287512" cy="119046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kern="1200" dirty="0"/>
            <a:t>II</a:t>
          </a:r>
        </a:p>
        <a:p>
          <a:pPr marL="0" lvl="0" indent="0" algn="ctr" defTabSz="577850">
            <a:lnSpc>
              <a:spcPct val="90000"/>
            </a:lnSpc>
            <a:spcBef>
              <a:spcPct val="0"/>
            </a:spcBef>
            <a:spcAft>
              <a:spcPct val="35000"/>
            </a:spcAft>
            <a:buNone/>
          </a:pPr>
          <a:r>
            <a:rPr lang="pl-PL" sz="1300" kern="1200" dirty="0" err="1"/>
            <a:t>Surgical</a:t>
          </a:r>
          <a:r>
            <a:rPr lang="pl-PL" sz="1300" kern="1200" dirty="0"/>
            <a:t> </a:t>
          </a:r>
          <a:r>
            <a:rPr lang="pl-PL" sz="1300" kern="1200" dirty="0" err="1"/>
            <a:t>Specialties</a:t>
          </a:r>
          <a:endParaRPr lang="pl-PL" sz="1300" kern="1200" dirty="0"/>
        </a:p>
      </dsp:txBody>
      <dsp:txXfrm>
        <a:off x="1691720" y="2075580"/>
        <a:ext cx="1217776" cy="1120729"/>
      </dsp:txXfrm>
    </dsp:sp>
    <dsp:sp modelId="{07AD58C3-0596-4BBD-AF3B-8AF004491121}">
      <dsp:nvSpPr>
        <dsp:cNvPr id="0" name=""/>
        <dsp:cNvSpPr/>
      </dsp:nvSpPr>
      <dsp:spPr>
        <a:xfrm>
          <a:off x="1944212" y="3436391"/>
          <a:ext cx="543405" cy="308555"/>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851087-2B81-4E85-BF94-9C635C3D0AF7}">
      <dsp:nvSpPr>
        <dsp:cNvPr id="0" name=""/>
        <dsp:cNvSpPr/>
      </dsp:nvSpPr>
      <dsp:spPr>
        <a:xfrm>
          <a:off x="2049555" y="3536467"/>
          <a:ext cx="543405" cy="3085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kern="1200" dirty="0"/>
            <a:t>Chair</a:t>
          </a:r>
        </a:p>
      </dsp:txBody>
      <dsp:txXfrm>
        <a:off x="2058592" y="3545504"/>
        <a:ext cx="525331" cy="290481"/>
      </dsp:txXfrm>
    </dsp:sp>
    <dsp:sp modelId="{9E76DE94-71D0-4EDD-85A0-40EF418596CE}">
      <dsp:nvSpPr>
        <dsp:cNvPr id="0" name=""/>
        <dsp:cNvSpPr/>
      </dsp:nvSpPr>
      <dsp:spPr>
        <a:xfrm>
          <a:off x="3144318" y="1940823"/>
          <a:ext cx="1287512" cy="1190465"/>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3BA9D3-ED3C-4771-BE19-00C6E2A19747}">
      <dsp:nvSpPr>
        <dsp:cNvPr id="0" name=""/>
        <dsp:cNvSpPr/>
      </dsp:nvSpPr>
      <dsp:spPr>
        <a:xfrm>
          <a:off x="3249661" y="2040899"/>
          <a:ext cx="1287512" cy="119046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kern="1200" dirty="0"/>
            <a:t>III </a:t>
          </a:r>
        </a:p>
        <a:p>
          <a:pPr marL="0" lvl="0" indent="0" algn="ctr" defTabSz="577850">
            <a:lnSpc>
              <a:spcPct val="90000"/>
            </a:lnSpc>
            <a:spcBef>
              <a:spcPct val="0"/>
            </a:spcBef>
            <a:spcAft>
              <a:spcPct val="35000"/>
            </a:spcAft>
            <a:buNone/>
          </a:pPr>
          <a:r>
            <a:rPr lang="pl-PL" sz="1300" kern="1200" dirty="0" err="1"/>
            <a:t>Other</a:t>
          </a:r>
          <a:r>
            <a:rPr lang="pl-PL" sz="1300" kern="1200" dirty="0"/>
            <a:t> </a:t>
          </a:r>
          <a:r>
            <a:rPr lang="pl-PL" sz="1300" kern="1200" dirty="0" err="1"/>
            <a:t>Specialties</a:t>
          </a:r>
          <a:endParaRPr lang="pl-PL" sz="1300" kern="1200" dirty="0"/>
        </a:p>
      </dsp:txBody>
      <dsp:txXfrm>
        <a:off x="3284529" y="2075767"/>
        <a:ext cx="1217776" cy="1120729"/>
      </dsp:txXfrm>
    </dsp:sp>
    <dsp:sp modelId="{BD72DE4A-5320-4A0A-B46A-1057BA75ABDE}">
      <dsp:nvSpPr>
        <dsp:cNvPr id="0" name=""/>
        <dsp:cNvSpPr/>
      </dsp:nvSpPr>
      <dsp:spPr>
        <a:xfrm>
          <a:off x="3428445" y="3436391"/>
          <a:ext cx="571336" cy="308555"/>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1A880D-1DCA-4CAC-818B-08482E739636}">
      <dsp:nvSpPr>
        <dsp:cNvPr id="0" name=""/>
        <dsp:cNvSpPr/>
      </dsp:nvSpPr>
      <dsp:spPr>
        <a:xfrm>
          <a:off x="3533788" y="3536467"/>
          <a:ext cx="571336" cy="3085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kern="1200" dirty="0"/>
            <a:t>Chair</a:t>
          </a:r>
        </a:p>
      </dsp:txBody>
      <dsp:txXfrm>
        <a:off x="3542825" y="3545504"/>
        <a:ext cx="553262" cy="29048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09"/>
          </a:xfrm>
          <a:prstGeom prst="rect">
            <a:avLst/>
          </a:prstGeom>
        </p:spPr>
        <p:txBody>
          <a:bodyPr vert="horz" lIns="91440" tIns="45720" rIns="91440" bIns="45720" rtlCol="0"/>
          <a:lstStyle>
            <a:lvl1pPr algn="l">
              <a:defRPr sz="1200">
                <a:latin typeface="Calibri" pitchFamily="34" charset="0"/>
                <a:ea typeface="+mn-ea"/>
                <a:cs typeface="Arial" charset="0"/>
              </a:defRPr>
            </a:lvl1pPr>
          </a:lstStyle>
          <a:p>
            <a:pPr>
              <a:defRPr/>
            </a:pPr>
            <a:endParaRPr lang="en-GB"/>
          </a:p>
        </p:txBody>
      </p:sp>
      <p:sp>
        <p:nvSpPr>
          <p:cNvPr id="3" name="Date Placeholder 2"/>
          <p:cNvSpPr>
            <a:spLocks noGrp="1"/>
          </p:cNvSpPr>
          <p:nvPr>
            <p:ph type="dt" sz="quarter" idx="1"/>
          </p:nvPr>
        </p:nvSpPr>
        <p:spPr>
          <a:xfrm>
            <a:off x="3849688" y="0"/>
            <a:ext cx="2946400" cy="496809"/>
          </a:xfrm>
          <a:prstGeom prst="rect">
            <a:avLst/>
          </a:prstGeom>
        </p:spPr>
        <p:txBody>
          <a:bodyPr vert="horz" wrap="square" lIns="91440" tIns="45720" rIns="91440" bIns="45720" numCol="1" anchor="t" anchorCtr="0" compatLnSpc="1">
            <a:prstTxWarp prst="textNoShape">
              <a:avLst/>
            </a:prstTxWarp>
          </a:bodyPr>
          <a:lstStyle>
            <a:lvl1pPr algn="r">
              <a:defRPr sz="1200">
                <a:cs typeface="Arial" pitchFamily="34" charset="0"/>
              </a:defRPr>
            </a:lvl1pPr>
          </a:lstStyle>
          <a:p>
            <a:pPr>
              <a:defRPr/>
            </a:pPr>
            <a:fld id="{C5D0A060-76AF-4EEC-AB9E-69F83424D5F6}" type="datetimeFigureOut">
              <a:rPr lang="en-GB" altLang="fr-FR"/>
              <a:pPr>
                <a:defRPr/>
              </a:pPr>
              <a:t>29/09/2017</a:t>
            </a:fld>
            <a:endParaRPr lang="en-GB" altLang="fr-FR"/>
          </a:p>
        </p:txBody>
      </p:sp>
      <p:sp>
        <p:nvSpPr>
          <p:cNvPr id="4" name="Footer Placeholder 3"/>
          <p:cNvSpPr>
            <a:spLocks noGrp="1"/>
          </p:cNvSpPr>
          <p:nvPr>
            <p:ph type="ftr" sz="quarter" idx="2"/>
          </p:nvPr>
        </p:nvSpPr>
        <p:spPr>
          <a:xfrm>
            <a:off x="0" y="9428242"/>
            <a:ext cx="2946400" cy="496809"/>
          </a:xfrm>
          <a:prstGeom prst="rect">
            <a:avLst/>
          </a:prstGeom>
        </p:spPr>
        <p:txBody>
          <a:bodyPr vert="horz" lIns="91440" tIns="45720" rIns="91440" bIns="45720" rtlCol="0" anchor="b"/>
          <a:lstStyle>
            <a:lvl1pPr algn="l">
              <a:defRPr sz="1200">
                <a:latin typeface="Calibri" pitchFamily="34" charset="0"/>
                <a:ea typeface="+mn-ea"/>
                <a:cs typeface="Arial" charset="0"/>
              </a:defRPr>
            </a:lvl1pPr>
          </a:lstStyle>
          <a:p>
            <a:pPr>
              <a:defRPr/>
            </a:pPr>
            <a:endParaRPr lang="en-GB"/>
          </a:p>
        </p:txBody>
      </p:sp>
      <p:sp>
        <p:nvSpPr>
          <p:cNvPr id="5" name="Slide Number Placeholder 4"/>
          <p:cNvSpPr>
            <a:spLocks noGrp="1"/>
          </p:cNvSpPr>
          <p:nvPr>
            <p:ph type="sldNum" sz="quarter" idx="3"/>
          </p:nvPr>
        </p:nvSpPr>
        <p:spPr>
          <a:xfrm>
            <a:off x="3849688" y="9428242"/>
            <a:ext cx="2946400" cy="496809"/>
          </a:xfrm>
          <a:prstGeom prst="rect">
            <a:avLst/>
          </a:prstGeom>
        </p:spPr>
        <p:txBody>
          <a:bodyPr vert="horz" wrap="square" lIns="91440" tIns="45720" rIns="91440" bIns="45720" numCol="1" anchor="b" anchorCtr="0" compatLnSpc="1">
            <a:prstTxWarp prst="textNoShape">
              <a:avLst/>
            </a:prstTxWarp>
          </a:bodyPr>
          <a:lstStyle>
            <a:lvl1pPr algn="r">
              <a:defRPr sz="1200">
                <a:cs typeface="Arial" pitchFamily="34" charset="0"/>
              </a:defRPr>
            </a:lvl1pPr>
          </a:lstStyle>
          <a:p>
            <a:pPr>
              <a:defRPr/>
            </a:pPr>
            <a:fld id="{0BFA5D48-E89B-4D08-82C0-0161385E073F}" type="slidenum">
              <a:rPr lang="en-GB" altLang="fr-FR"/>
              <a:pPr>
                <a:defRPr/>
              </a:pPr>
              <a:t>‹#›</a:t>
            </a:fld>
            <a:endParaRPr lang="en-GB" altLang="fr-FR"/>
          </a:p>
        </p:txBody>
      </p:sp>
    </p:spTree>
    <p:extLst>
      <p:ext uri="{BB962C8B-B14F-4D97-AF65-F5344CB8AC3E}">
        <p14:creationId xmlns:p14="http://schemas.microsoft.com/office/powerpoint/2010/main" val="1605851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09"/>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pl-PL"/>
          </a:p>
        </p:txBody>
      </p:sp>
      <p:sp>
        <p:nvSpPr>
          <p:cNvPr id="3" name="Symbol zastępczy daty 2"/>
          <p:cNvSpPr>
            <a:spLocks noGrp="1"/>
          </p:cNvSpPr>
          <p:nvPr>
            <p:ph type="dt" idx="1"/>
          </p:nvPr>
        </p:nvSpPr>
        <p:spPr>
          <a:xfrm>
            <a:off x="3849688" y="0"/>
            <a:ext cx="2946400" cy="496809"/>
          </a:xfrm>
          <a:prstGeom prst="rect">
            <a:avLst/>
          </a:prstGeom>
        </p:spPr>
        <p:txBody>
          <a:bodyPr vert="horz" wrap="square" lIns="91440" tIns="45720" rIns="91440" bIns="45720" numCol="1" anchor="t" anchorCtr="0" compatLnSpc="1">
            <a:prstTxWarp prst="textNoShape">
              <a:avLst/>
            </a:prstTxWarp>
          </a:bodyPr>
          <a:lstStyle>
            <a:lvl1pPr algn="r">
              <a:defRPr sz="1200">
                <a:cs typeface="Arial" pitchFamily="34" charset="0"/>
              </a:defRPr>
            </a:lvl1pPr>
          </a:lstStyle>
          <a:p>
            <a:pPr>
              <a:defRPr/>
            </a:pPr>
            <a:fld id="{55CA6B85-3BBF-4ACB-8CF7-263EB0AF5AAC}" type="datetimeFigureOut">
              <a:rPr lang="pl-PL" altLang="fr-FR"/>
              <a:pPr>
                <a:defRPr/>
              </a:pPr>
              <a:t>2017.09.29</a:t>
            </a:fld>
            <a:endParaRPr lang="pl-PL" altLang="fr-FR"/>
          </a:p>
        </p:txBody>
      </p:sp>
      <p:sp>
        <p:nvSpPr>
          <p:cNvPr id="4" name="Symbol zastępczy obrazu slajd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79450" y="4715710"/>
            <a:ext cx="5438775" cy="4466511"/>
          </a:xfrm>
          <a:prstGeom prst="rect">
            <a:avLst/>
          </a:prstGeom>
        </p:spPr>
        <p:txBody>
          <a:bodyPr vert="horz" wrap="square" lIns="91440" tIns="45720" rIns="91440" bIns="45720" numCol="1" anchor="t" anchorCtr="0" compatLnSpc="1">
            <a:prstTxWarp prst="textNoShape">
              <a:avLst/>
            </a:prstTxWarp>
          </a:bodyPr>
          <a:lstStyle/>
          <a:p>
            <a:pPr lvl="0"/>
            <a:r>
              <a:rPr lang="pl-PL" altLang="fr-FR" noProof="0"/>
              <a:t>Kliknij, aby edytować style wzorca tekstu</a:t>
            </a:r>
          </a:p>
          <a:p>
            <a:pPr lvl="1"/>
            <a:r>
              <a:rPr lang="pl-PL" altLang="fr-FR" noProof="0"/>
              <a:t>Drugi poziom</a:t>
            </a:r>
          </a:p>
          <a:p>
            <a:pPr lvl="2"/>
            <a:r>
              <a:rPr lang="pl-PL" altLang="fr-FR" noProof="0"/>
              <a:t>Trzeci poziom</a:t>
            </a:r>
          </a:p>
          <a:p>
            <a:pPr lvl="3"/>
            <a:r>
              <a:rPr lang="pl-PL" altLang="fr-FR" noProof="0"/>
              <a:t>Czwarty poziom</a:t>
            </a:r>
          </a:p>
          <a:p>
            <a:pPr lvl="4"/>
            <a:r>
              <a:rPr lang="pl-PL" altLang="fr-FR" noProof="0"/>
              <a:t>Piąty poziom</a:t>
            </a:r>
          </a:p>
        </p:txBody>
      </p:sp>
      <p:sp>
        <p:nvSpPr>
          <p:cNvPr id="6" name="Symbol zastępczy stopki 5"/>
          <p:cNvSpPr>
            <a:spLocks noGrp="1"/>
          </p:cNvSpPr>
          <p:nvPr>
            <p:ph type="ftr" sz="quarter" idx="4"/>
          </p:nvPr>
        </p:nvSpPr>
        <p:spPr>
          <a:xfrm>
            <a:off x="0" y="9428242"/>
            <a:ext cx="2946400" cy="496809"/>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pl-PL"/>
          </a:p>
        </p:txBody>
      </p:sp>
      <p:sp>
        <p:nvSpPr>
          <p:cNvPr id="7" name="Symbol zastępczy numeru slajdu 6"/>
          <p:cNvSpPr>
            <a:spLocks noGrp="1"/>
          </p:cNvSpPr>
          <p:nvPr>
            <p:ph type="sldNum" sz="quarter" idx="5"/>
          </p:nvPr>
        </p:nvSpPr>
        <p:spPr>
          <a:xfrm>
            <a:off x="3849688" y="9428242"/>
            <a:ext cx="2946400" cy="496809"/>
          </a:xfrm>
          <a:prstGeom prst="rect">
            <a:avLst/>
          </a:prstGeom>
        </p:spPr>
        <p:txBody>
          <a:bodyPr vert="horz" wrap="square" lIns="91440" tIns="45720" rIns="91440" bIns="45720" numCol="1" anchor="b" anchorCtr="0" compatLnSpc="1">
            <a:prstTxWarp prst="textNoShape">
              <a:avLst/>
            </a:prstTxWarp>
          </a:bodyPr>
          <a:lstStyle>
            <a:lvl1pPr algn="r">
              <a:defRPr sz="1200">
                <a:cs typeface="Arial" pitchFamily="34" charset="0"/>
              </a:defRPr>
            </a:lvl1pPr>
          </a:lstStyle>
          <a:p>
            <a:pPr>
              <a:defRPr/>
            </a:pPr>
            <a:fld id="{D7E5A5F3-B713-4374-85EC-F0B8FA982C66}" type="slidenum">
              <a:rPr lang="pl-PL" altLang="fr-FR"/>
              <a:pPr>
                <a:defRPr/>
              </a:pPr>
              <a:t>‹#›</a:t>
            </a:fld>
            <a:endParaRPr lang="pl-PL" altLang="fr-FR"/>
          </a:p>
        </p:txBody>
      </p:sp>
    </p:spTree>
    <p:extLst>
      <p:ext uri="{BB962C8B-B14F-4D97-AF65-F5344CB8AC3E}">
        <p14:creationId xmlns:p14="http://schemas.microsoft.com/office/powerpoint/2010/main" val="20897635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D7E5A5F3-B713-4374-85EC-F0B8FA982C66}" type="slidenum">
              <a:rPr lang="pl-PL" altLang="fr-FR" smtClean="0"/>
              <a:pPr>
                <a:defRPr/>
              </a:pPr>
              <a:t>1</a:t>
            </a:fld>
            <a:endParaRPr lang="pl-PL" altLang="fr-FR"/>
          </a:p>
        </p:txBody>
      </p:sp>
    </p:spTree>
    <p:extLst>
      <p:ext uri="{BB962C8B-B14F-4D97-AF65-F5344CB8AC3E}">
        <p14:creationId xmlns:p14="http://schemas.microsoft.com/office/powerpoint/2010/main" val="1450407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D7E5A5F3-B713-4374-85EC-F0B8FA982C66}" type="slidenum">
              <a:rPr lang="pl-PL" altLang="fr-FR" smtClean="0"/>
              <a:pPr>
                <a:defRPr/>
              </a:pPr>
              <a:t>27</a:t>
            </a:fld>
            <a:endParaRPr lang="pl-PL" altLang="fr-FR"/>
          </a:p>
        </p:txBody>
      </p:sp>
    </p:spTree>
    <p:extLst>
      <p:ext uri="{BB962C8B-B14F-4D97-AF65-F5344CB8AC3E}">
        <p14:creationId xmlns:p14="http://schemas.microsoft.com/office/powerpoint/2010/main" val="1327995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D7E5A5F3-B713-4374-85EC-F0B8FA982C66}" type="slidenum">
              <a:rPr lang="pl-PL" altLang="fr-FR" smtClean="0"/>
              <a:pPr>
                <a:defRPr/>
              </a:pPr>
              <a:t>28</a:t>
            </a:fld>
            <a:endParaRPr lang="pl-PL" altLang="fr-FR"/>
          </a:p>
        </p:txBody>
      </p:sp>
    </p:spTree>
    <p:extLst>
      <p:ext uri="{BB962C8B-B14F-4D97-AF65-F5344CB8AC3E}">
        <p14:creationId xmlns:p14="http://schemas.microsoft.com/office/powerpoint/2010/main" val="92800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D7E5A5F3-B713-4374-85EC-F0B8FA982C66}" type="slidenum">
              <a:rPr lang="pl-PL" altLang="fr-FR" smtClean="0"/>
              <a:pPr>
                <a:defRPr/>
              </a:pPr>
              <a:t>29</a:t>
            </a:fld>
            <a:endParaRPr lang="pl-PL" altLang="fr-FR"/>
          </a:p>
        </p:txBody>
      </p:sp>
    </p:spTree>
    <p:extLst>
      <p:ext uri="{BB962C8B-B14F-4D97-AF65-F5344CB8AC3E}">
        <p14:creationId xmlns:p14="http://schemas.microsoft.com/office/powerpoint/2010/main" val="1568933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D7E5A5F3-B713-4374-85EC-F0B8FA982C66}" type="slidenum">
              <a:rPr lang="pl-PL" altLang="fr-FR" smtClean="0"/>
              <a:pPr>
                <a:defRPr/>
              </a:pPr>
              <a:t>30</a:t>
            </a:fld>
            <a:endParaRPr lang="pl-PL" altLang="fr-FR"/>
          </a:p>
        </p:txBody>
      </p:sp>
    </p:spTree>
    <p:extLst>
      <p:ext uri="{BB962C8B-B14F-4D97-AF65-F5344CB8AC3E}">
        <p14:creationId xmlns:p14="http://schemas.microsoft.com/office/powerpoint/2010/main" val="1789825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D7E5A5F3-B713-4374-85EC-F0B8FA982C66}" type="slidenum">
              <a:rPr lang="pl-PL" altLang="fr-FR" smtClean="0"/>
              <a:pPr>
                <a:defRPr/>
              </a:pPr>
              <a:t>31</a:t>
            </a:fld>
            <a:endParaRPr lang="pl-PL" altLang="fr-FR"/>
          </a:p>
        </p:txBody>
      </p:sp>
    </p:spTree>
    <p:extLst>
      <p:ext uri="{BB962C8B-B14F-4D97-AF65-F5344CB8AC3E}">
        <p14:creationId xmlns:p14="http://schemas.microsoft.com/office/powerpoint/2010/main" val="294831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D7E5A5F3-B713-4374-85EC-F0B8FA982C66}" type="slidenum">
              <a:rPr lang="pl-PL" altLang="fr-FR" smtClean="0"/>
              <a:pPr>
                <a:defRPr/>
              </a:pPr>
              <a:t>3</a:t>
            </a:fld>
            <a:endParaRPr lang="pl-PL" altLang="fr-FR"/>
          </a:p>
        </p:txBody>
      </p:sp>
    </p:spTree>
    <p:extLst>
      <p:ext uri="{BB962C8B-B14F-4D97-AF65-F5344CB8AC3E}">
        <p14:creationId xmlns:p14="http://schemas.microsoft.com/office/powerpoint/2010/main" val="438087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8675" name="Espace réservé des commentaires 2"/>
          <p:cNvSpPr>
            <a:spLocks noGrp="1"/>
          </p:cNvSpPr>
          <p:nvPr>
            <p:ph type="body" idx="1"/>
          </p:nvPr>
        </p:nvSpPr>
        <p:spPr bwMode="auto">
          <a:noFill/>
        </p:spPr>
        <p:txBody>
          <a:bodyPr/>
          <a:lstStyle/>
          <a:p>
            <a:pPr eaLnBrk="1" fontAlgn="auto" hangingPunct="1">
              <a:spcAft>
                <a:spcPts val="0"/>
              </a:spcAft>
              <a:defRPr/>
            </a:pPr>
            <a:endParaRPr lang="fr-FR" altLang="fr-FR" dirty="0"/>
          </a:p>
        </p:txBody>
      </p:sp>
      <p:sp>
        <p:nvSpPr>
          <p:cNvPr id="28676" name="Espace réservé du numéro de diapositive 3"/>
          <p:cNvSpPr>
            <a:spLocks noGrp="1"/>
          </p:cNvSpPr>
          <p:nvPr>
            <p:ph type="sldNum" sz="quarter" idx="5"/>
          </p:nvPr>
        </p:nvSpPr>
        <p:spPr bwMode="auto">
          <a:noFill/>
          <a:ln>
            <a:miter lim="800000"/>
            <a:headEnd/>
            <a:tailEnd/>
          </a:ln>
        </p:spPr>
        <p:txBody>
          <a:bodyPr/>
          <a:lstStyle/>
          <a:p>
            <a:fld id="{02E3ED0E-9740-45D6-B4CC-9E217446A11B}" type="slidenum">
              <a:rPr lang="pl-PL" altLang="fr-FR" smtClean="0">
                <a:cs typeface="Arial" charset="0"/>
              </a:rPr>
              <a:pPr/>
              <a:t>4</a:t>
            </a:fld>
            <a:endParaRPr lang="pl-PL" altLang="fr-FR">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8675" name="Espace réservé des commentaires 2"/>
          <p:cNvSpPr>
            <a:spLocks noGrp="1"/>
          </p:cNvSpPr>
          <p:nvPr>
            <p:ph type="body" idx="1"/>
          </p:nvPr>
        </p:nvSpPr>
        <p:spPr bwMode="auto">
          <a:noFill/>
        </p:spPr>
        <p:txBody>
          <a:bodyPr/>
          <a:lstStyle/>
          <a:p>
            <a:pPr eaLnBrk="1" fontAlgn="auto" hangingPunct="1">
              <a:spcAft>
                <a:spcPts val="0"/>
              </a:spcAft>
              <a:defRPr/>
            </a:pPr>
            <a:endParaRPr lang="fr-FR" altLang="fr-FR" dirty="0"/>
          </a:p>
        </p:txBody>
      </p:sp>
      <p:sp>
        <p:nvSpPr>
          <p:cNvPr id="28676" name="Espace réservé du numéro de diapositive 3"/>
          <p:cNvSpPr>
            <a:spLocks noGrp="1"/>
          </p:cNvSpPr>
          <p:nvPr>
            <p:ph type="sldNum" sz="quarter" idx="5"/>
          </p:nvPr>
        </p:nvSpPr>
        <p:spPr bwMode="auto">
          <a:noFill/>
          <a:ln>
            <a:miter lim="800000"/>
            <a:headEnd/>
            <a:tailEnd/>
          </a:ln>
        </p:spPr>
        <p:txBody>
          <a:bodyPr/>
          <a:lstStyle/>
          <a:p>
            <a:fld id="{02E3ED0E-9740-45D6-B4CC-9E217446A11B}" type="slidenum">
              <a:rPr lang="pl-PL" altLang="fr-FR" smtClean="0">
                <a:cs typeface="Arial" charset="0"/>
              </a:rPr>
              <a:pPr/>
              <a:t>8</a:t>
            </a:fld>
            <a:endParaRPr lang="pl-PL" altLang="fr-FR">
              <a:cs typeface="Arial" charset="0"/>
            </a:endParaRPr>
          </a:p>
        </p:txBody>
      </p:sp>
    </p:spTree>
    <p:extLst>
      <p:ext uri="{BB962C8B-B14F-4D97-AF65-F5344CB8AC3E}">
        <p14:creationId xmlns:p14="http://schemas.microsoft.com/office/powerpoint/2010/main" val="1279029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err="1"/>
              <a:t>Overall</a:t>
            </a:r>
            <a:r>
              <a:rPr lang="pl-PL" dirty="0"/>
              <a:t> - </a:t>
            </a:r>
            <a:r>
              <a:rPr lang="pl-PL" dirty="0" err="1"/>
              <a:t>very</a:t>
            </a:r>
            <a:r>
              <a:rPr lang="pl-PL" dirty="0"/>
              <a:t> </a:t>
            </a:r>
            <a:r>
              <a:rPr lang="pl-PL" dirty="0" err="1"/>
              <a:t>successful</a:t>
            </a:r>
            <a:r>
              <a:rPr lang="pl-PL" dirty="0"/>
              <a:t> </a:t>
            </a:r>
          </a:p>
        </p:txBody>
      </p:sp>
      <p:sp>
        <p:nvSpPr>
          <p:cNvPr id="4" name="Symbol zastępczy numeru slajdu 3"/>
          <p:cNvSpPr>
            <a:spLocks noGrp="1"/>
          </p:cNvSpPr>
          <p:nvPr>
            <p:ph type="sldNum" sz="quarter" idx="10"/>
          </p:nvPr>
        </p:nvSpPr>
        <p:spPr/>
        <p:txBody>
          <a:bodyPr/>
          <a:lstStyle/>
          <a:p>
            <a:fld id="{5B416D1B-5850-4BAB-AF2E-C8E44FADB7FB}" type="slidenum">
              <a:rPr lang="pl-PL" smtClean="0"/>
              <a:t>14</a:t>
            </a:fld>
            <a:endParaRPr lang="pl-PL"/>
          </a:p>
        </p:txBody>
      </p:sp>
    </p:spTree>
    <p:extLst>
      <p:ext uri="{BB962C8B-B14F-4D97-AF65-F5344CB8AC3E}">
        <p14:creationId xmlns:p14="http://schemas.microsoft.com/office/powerpoint/2010/main" val="1985090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CME </a:t>
            </a:r>
            <a:r>
              <a:rPr lang="pl-PL" dirty="0" err="1"/>
              <a:t>must</a:t>
            </a:r>
            <a:r>
              <a:rPr lang="pl-PL" dirty="0"/>
              <a:t> not </a:t>
            </a:r>
            <a:r>
              <a:rPr lang="pl-PL" dirty="0" err="1"/>
              <a:t>become</a:t>
            </a:r>
            <a:r>
              <a:rPr lang="pl-PL" dirty="0"/>
              <a:t> a </a:t>
            </a:r>
            <a:r>
              <a:rPr lang="pl-PL" dirty="0" err="1"/>
              <a:t>reporting</a:t>
            </a:r>
            <a:r>
              <a:rPr lang="pl-PL" dirty="0"/>
              <a:t> </a:t>
            </a:r>
            <a:r>
              <a:rPr lang="pl-PL" dirty="0" err="1"/>
              <a:t>duty</a:t>
            </a:r>
            <a:r>
              <a:rPr lang="pl-PL" dirty="0"/>
              <a:t> - </a:t>
            </a:r>
            <a:r>
              <a:rPr lang="pl-PL" dirty="0" err="1"/>
              <a:t>this</a:t>
            </a:r>
            <a:r>
              <a:rPr lang="pl-PL" dirty="0"/>
              <a:t> </a:t>
            </a:r>
            <a:r>
              <a:rPr lang="pl-PL" dirty="0" err="1"/>
              <a:t>will</a:t>
            </a:r>
            <a:r>
              <a:rPr lang="pl-PL" dirty="0"/>
              <a:t> </a:t>
            </a:r>
            <a:r>
              <a:rPr lang="pl-PL" dirty="0" err="1"/>
              <a:t>turn</a:t>
            </a:r>
            <a:r>
              <a:rPr lang="pl-PL" dirty="0"/>
              <a:t> </a:t>
            </a:r>
            <a:r>
              <a:rPr lang="pl-PL" dirty="0" err="1"/>
              <a:t>its</a:t>
            </a:r>
            <a:r>
              <a:rPr lang="pl-PL" dirty="0"/>
              <a:t> </a:t>
            </a:r>
            <a:r>
              <a:rPr lang="pl-PL" dirty="0" err="1"/>
              <a:t>purpose</a:t>
            </a:r>
            <a:r>
              <a:rPr lang="pl-PL" dirty="0"/>
              <a:t> </a:t>
            </a:r>
            <a:r>
              <a:rPr lang="pl-PL" dirty="0" err="1"/>
              <a:t>upside</a:t>
            </a:r>
            <a:r>
              <a:rPr lang="pl-PL" dirty="0"/>
              <a:t> down. The </a:t>
            </a:r>
            <a:r>
              <a:rPr lang="pl-PL" dirty="0" err="1"/>
              <a:t>incentive</a:t>
            </a:r>
            <a:r>
              <a:rPr lang="pl-PL" dirty="0"/>
              <a:t> </a:t>
            </a:r>
            <a:r>
              <a:rPr lang="pl-PL" dirty="0" err="1"/>
              <a:t>should</a:t>
            </a:r>
            <a:r>
              <a:rPr lang="pl-PL" dirty="0"/>
              <a:t> be </a:t>
            </a:r>
            <a:r>
              <a:rPr lang="pl-PL" dirty="0" err="1"/>
              <a:t>provision</a:t>
            </a:r>
            <a:r>
              <a:rPr lang="pl-PL" dirty="0"/>
              <a:t> of the </a:t>
            </a:r>
            <a:r>
              <a:rPr lang="pl-PL" dirty="0" err="1"/>
              <a:t>best</a:t>
            </a:r>
            <a:r>
              <a:rPr lang="pl-PL" dirty="0"/>
              <a:t> </a:t>
            </a:r>
            <a:r>
              <a:rPr lang="pl-PL" dirty="0" err="1"/>
              <a:t>care</a:t>
            </a:r>
            <a:r>
              <a:rPr lang="pl-PL" dirty="0"/>
              <a:t> </a:t>
            </a:r>
            <a:r>
              <a:rPr lang="pl-PL" dirty="0" err="1"/>
              <a:t>that</a:t>
            </a:r>
            <a:r>
              <a:rPr lang="pl-PL" dirty="0"/>
              <a:t> </a:t>
            </a:r>
            <a:r>
              <a:rPr lang="pl-PL" dirty="0" err="1"/>
              <a:t>will</a:t>
            </a:r>
            <a:r>
              <a:rPr lang="pl-PL" dirty="0"/>
              <a:t> </a:t>
            </a:r>
            <a:r>
              <a:rPr lang="pl-PL" dirty="0" err="1"/>
              <a:t>reinforce</a:t>
            </a:r>
            <a:r>
              <a:rPr lang="pl-PL" dirty="0"/>
              <a:t> </a:t>
            </a:r>
            <a:r>
              <a:rPr lang="pl-PL" dirty="0" err="1"/>
              <a:t>patients</a:t>
            </a:r>
            <a:r>
              <a:rPr lang="pl-PL" dirty="0"/>
              <a:t>' trust in </a:t>
            </a:r>
            <a:r>
              <a:rPr lang="pl-PL" dirty="0" err="1"/>
              <a:t>individual</a:t>
            </a:r>
            <a:r>
              <a:rPr lang="pl-PL" dirty="0"/>
              <a:t> </a:t>
            </a:r>
            <a:r>
              <a:rPr lang="pl-PL" dirty="0" err="1"/>
              <a:t>doctor</a:t>
            </a:r>
            <a:r>
              <a:rPr lang="pl-PL" dirty="0"/>
              <a:t> and in the </a:t>
            </a:r>
            <a:r>
              <a:rPr lang="pl-PL" dirty="0" err="1"/>
              <a:t>profession</a:t>
            </a:r>
            <a:r>
              <a:rPr lang="pl-PL" dirty="0"/>
              <a:t>. </a:t>
            </a:r>
          </a:p>
        </p:txBody>
      </p:sp>
      <p:sp>
        <p:nvSpPr>
          <p:cNvPr id="4" name="Symbol zastępczy numeru slajdu 3"/>
          <p:cNvSpPr>
            <a:spLocks noGrp="1"/>
          </p:cNvSpPr>
          <p:nvPr>
            <p:ph type="sldNum" sz="quarter" idx="10"/>
          </p:nvPr>
        </p:nvSpPr>
        <p:spPr/>
        <p:txBody>
          <a:bodyPr/>
          <a:lstStyle/>
          <a:p>
            <a:fld id="{5B416D1B-5850-4BAB-AF2E-C8E44FADB7FB}" type="slidenum">
              <a:rPr lang="pl-PL" smtClean="0"/>
              <a:t>20</a:t>
            </a:fld>
            <a:endParaRPr lang="pl-PL"/>
          </a:p>
        </p:txBody>
      </p:sp>
    </p:spTree>
    <p:extLst>
      <p:ext uri="{BB962C8B-B14F-4D97-AF65-F5344CB8AC3E}">
        <p14:creationId xmlns:p14="http://schemas.microsoft.com/office/powerpoint/2010/main" val="447593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err="1"/>
              <a:t>Self-regulation</a:t>
            </a:r>
            <a:r>
              <a:rPr lang="pl-PL" dirty="0"/>
              <a:t> </a:t>
            </a:r>
            <a:r>
              <a:rPr lang="pl-PL" dirty="0" err="1"/>
              <a:t>effort</a:t>
            </a:r>
            <a:r>
              <a:rPr lang="pl-PL" dirty="0"/>
              <a:t>, </a:t>
            </a:r>
            <a:r>
              <a:rPr lang="pl-PL" dirty="0" err="1"/>
              <a:t>avoidance</a:t>
            </a:r>
            <a:r>
              <a:rPr lang="pl-PL" dirty="0"/>
              <a:t> of </a:t>
            </a:r>
            <a:r>
              <a:rPr lang="pl-PL" dirty="0" err="1"/>
              <a:t>commercial</a:t>
            </a:r>
            <a:r>
              <a:rPr lang="pl-PL" dirty="0"/>
              <a:t> </a:t>
            </a:r>
            <a:r>
              <a:rPr lang="pl-PL" dirty="0" err="1"/>
              <a:t>bias</a:t>
            </a:r>
            <a:r>
              <a:rPr lang="pl-PL" dirty="0"/>
              <a:t>, </a:t>
            </a:r>
            <a:r>
              <a:rPr lang="pl-PL" dirty="0" err="1"/>
              <a:t>nobody</a:t>
            </a:r>
            <a:r>
              <a:rPr lang="pl-PL" dirty="0"/>
              <a:t> </a:t>
            </a:r>
            <a:r>
              <a:rPr lang="pl-PL" dirty="0" err="1"/>
              <a:t>can</a:t>
            </a:r>
            <a:r>
              <a:rPr lang="pl-PL" dirty="0"/>
              <a:t> </a:t>
            </a:r>
            <a:r>
              <a:rPr lang="pl-PL" dirty="0" err="1"/>
              <a:t>accredit</a:t>
            </a:r>
            <a:r>
              <a:rPr lang="pl-PL" dirty="0"/>
              <a:t> </a:t>
            </a:r>
            <a:r>
              <a:rPr lang="pl-PL" dirty="0" err="1"/>
              <a:t>himself</a:t>
            </a:r>
            <a:r>
              <a:rPr lang="pl-PL" dirty="0"/>
              <a:t>, </a:t>
            </a:r>
            <a:r>
              <a:rPr lang="pl-PL" dirty="0" err="1"/>
              <a:t>multiple</a:t>
            </a:r>
            <a:r>
              <a:rPr lang="pl-PL" dirty="0"/>
              <a:t> </a:t>
            </a:r>
            <a:r>
              <a:rPr lang="pl-PL" dirty="0" err="1"/>
              <a:t>engagements</a:t>
            </a:r>
            <a:r>
              <a:rPr lang="pl-PL" dirty="0"/>
              <a:t> </a:t>
            </a:r>
            <a:r>
              <a:rPr lang="pl-PL" dirty="0" err="1"/>
              <a:t>are</a:t>
            </a:r>
            <a:r>
              <a:rPr lang="pl-PL" dirty="0"/>
              <a:t> </a:t>
            </a:r>
            <a:r>
              <a:rPr lang="pl-PL" dirty="0" err="1"/>
              <a:t>common</a:t>
            </a:r>
            <a:r>
              <a:rPr lang="pl-PL" dirty="0"/>
              <a:t> and </a:t>
            </a:r>
            <a:r>
              <a:rPr lang="pl-PL" dirty="0" err="1"/>
              <a:t>organization</a:t>
            </a:r>
            <a:r>
              <a:rPr lang="pl-PL" dirty="0"/>
              <a:t> </a:t>
            </a:r>
            <a:r>
              <a:rPr lang="pl-PL" dirty="0" err="1"/>
              <a:t>has</a:t>
            </a:r>
            <a:r>
              <a:rPr lang="pl-PL" dirty="0"/>
              <a:t> to </a:t>
            </a:r>
            <a:r>
              <a:rPr lang="pl-PL" dirty="0" err="1"/>
              <a:t>assure</a:t>
            </a:r>
            <a:r>
              <a:rPr lang="pl-PL" dirty="0"/>
              <a:t> as much </a:t>
            </a:r>
            <a:r>
              <a:rPr lang="pl-PL" dirty="0" err="1"/>
              <a:t>independence</a:t>
            </a:r>
            <a:r>
              <a:rPr lang="pl-PL" dirty="0"/>
              <a:t> as </a:t>
            </a:r>
            <a:r>
              <a:rPr lang="pl-PL" dirty="0" err="1"/>
              <a:t>possible</a:t>
            </a:r>
            <a:r>
              <a:rPr lang="pl-PL" dirty="0"/>
              <a:t> </a:t>
            </a:r>
          </a:p>
        </p:txBody>
      </p:sp>
      <p:sp>
        <p:nvSpPr>
          <p:cNvPr id="4" name="Symbol zastępczy numeru slajdu 3"/>
          <p:cNvSpPr>
            <a:spLocks noGrp="1"/>
          </p:cNvSpPr>
          <p:nvPr>
            <p:ph type="sldNum" sz="quarter" idx="10"/>
          </p:nvPr>
        </p:nvSpPr>
        <p:spPr/>
        <p:txBody>
          <a:bodyPr/>
          <a:lstStyle/>
          <a:p>
            <a:fld id="{5B416D1B-5850-4BAB-AF2E-C8E44FADB7FB}" type="slidenum">
              <a:rPr lang="pl-PL" smtClean="0"/>
              <a:t>21</a:t>
            </a:fld>
            <a:endParaRPr lang="pl-PL"/>
          </a:p>
        </p:txBody>
      </p:sp>
    </p:spTree>
    <p:extLst>
      <p:ext uri="{BB962C8B-B14F-4D97-AF65-F5344CB8AC3E}">
        <p14:creationId xmlns:p14="http://schemas.microsoft.com/office/powerpoint/2010/main" val="974148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err="1"/>
              <a:t>Proposal</a:t>
            </a:r>
            <a:r>
              <a:rPr lang="pl-PL" dirty="0"/>
              <a:t> to </a:t>
            </a:r>
            <a:r>
              <a:rPr lang="pl-PL" dirty="0" err="1"/>
              <a:t>introduce</a:t>
            </a:r>
            <a:r>
              <a:rPr lang="pl-PL" dirty="0"/>
              <a:t> a </a:t>
            </a:r>
            <a:r>
              <a:rPr lang="pl-PL" dirty="0" err="1"/>
              <a:t>higher</a:t>
            </a:r>
            <a:r>
              <a:rPr lang="pl-PL" dirty="0"/>
              <a:t> </a:t>
            </a:r>
            <a:r>
              <a:rPr lang="pl-PL" dirty="0" err="1"/>
              <a:t>voluntary</a:t>
            </a:r>
            <a:r>
              <a:rPr lang="pl-PL" dirty="0"/>
              <a:t> </a:t>
            </a:r>
            <a:r>
              <a:rPr lang="pl-PL" dirty="0" err="1"/>
              <a:t>level</a:t>
            </a:r>
            <a:r>
              <a:rPr lang="pl-PL" dirty="0"/>
              <a:t> for </a:t>
            </a:r>
            <a:r>
              <a:rPr lang="pl-PL" dirty="0" err="1"/>
              <a:t>those</a:t>
            </a:r>
            <a:r>
              <a:rPr lang="pl-PL" dirty="0"/>
              <a:t> </a:t>
            </a:r>
            <a:r>
              <a:rPr lang="pl-PL" dirty="0" err="1"/>
              <a:t>who</a:t>
            </a:r>
            <a:r>
              <a:rPr lang="pl-PL" dirty="0"/>
              <a:t> pass European </a:t>
            </a:r>
            <a:r>
              <a:rPr lang="pl-PL" dirty="0" err="1"/>
              <a:t>exam</a:t>
            </a:r>
            <a:r>
              <a:rPr lang="pl-PL" dirty="0"/>
              <a:t> and European </a:t>
            </a:r>
            <a:r>
              <a:rPr lang="pl-PL" dirty="0" err="1"/>
              <a:t>Council</a:t>
            </a:r>
            <a:r>
              <a:rPr lang="pl-PL" dirty="0"/>
              <a:t> for CPD. </a:t>
            </a:r>
          </a:p>
        </p:txBody>
      </p:sp>
      <p:sp>
        <p:nvSpPr>
          <p:cNvPr id="4" name="Symbol zastępczy numeru slajdu 3"/>
          <p:cNvSpPr>
            <a:spLocks noGrp="1"/>
          </p:cNvSpPr>
          <p:nvPr>
            <p:ph type="sldNum" sz="quarter" idx="10"/>
          </p:nvPr>
        </p:nvSpPr>
        <p:spPr/>
        <p:txBody>
          <a:bodyPr/>
          <a:lstStyle/>
          <a:p>
            <a:fld id="{5B416D1B-5850-4BAB-AF2E-C8E44FADB7FB}" type="slidenum">
              <a:rPr lang="pl-PL" smtClean="0"/>
              <a:t>24</a:t>
            </a:fld>
            <a:endParaRPr lang="pl-PL"/>
          </a:p>
        </p:txBody>
      </p:sp>
    </p:spTree>
    <p:extLst>
      <p:ext uri="{BB962C8B-B14F-4D97-AF65-F5344CB8AC3E}">
        <p14:creationId xmlns:p14="http://schemas.microsoft.com/office/powerpoint/2010/main" val="1359562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5B416D1B-5850-4BAB-AF2E-C8E44FADB7FB}" type="slidenum">
              <a:rPr lang="pl-PL" smtClean="0"/>
              <a:t>26</a:t>
            </a:fld>
            <a:endParaRPr lang="pl-PL"/>
          </a:p>
        </p:txBody>
      </p:sp>
    </p:spTree>
    <p:extLst>
      <p:ext uri="{BB962C8B-B14F-4D97-AF65-F5344CB8AC3E}">
        <p14:creationId xmlns:p14="http://schemas.microsoft.com/office/powerpoint/2010/main" val="4004650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b="6279"/>
          <a:stretch>
            <a:fillRect/>
          </a:stretch>
        </p:blipFill>
        <p:spPr bwMode="auto">
          <a:xfrm>
            <a:off x="0" y="0"/>
            <a:ext cx="9144000" cy="6858000"/>
          </a:xfrm>
          <a:prstGeom prst="rect">
            <a:avLst/>
          </a:prstGeom>
          <a:noFill/>
          <a:ln w="9525">
            <a:noFill/>
            <a:miter lim="800000"/>
            <a:headEnd/>
            <a:tailEnd/>
          </a:ln>
        </p:spPr>
      </p:pic>
      <p:sp>
        <p:nvSpPr>
          <p:cNvPr id="2" name="Tytuł 1"/>
          <p:cNvSpPr>
            <a:spLocks noGrp="1"/>
          </p:cNvSpPr>
          <p:nvPr>
            <p:ph type="ctrTitle"/>
          </p:nvPr>
        </p:nvSpPr>
        <p:spPr>
          <a:xfrm>
            <a:off x="4067944" y="4581128"/>
            <a:ext cx="4964088" cy="1109985"/>
          </a:xfrm>
        </p:spPr>
        <p:txBody>
          <a:bodyPr>
            <a:noAutofit/>
          </a:bodyPr>
          <a:lstStyle>
            <a:lvl1pPr>
              <a:defRPr sz="3600">
                <a:solidFill>
                  <a:schemeClr val="bg1">
                    <a:lumMod val="95000"/>
                  </a:schemeClr>
                </a:solidFill>
              </a:defRPr>
            </a:lvl1pPr>
          </a:lstStyle>
          <a:p>
            <a:r>
              <a:rPr lang="pl-PL" dirty="0"/>
              <a:t>Kliknij, aby edytować styl</a:t>
            </a:r>
          </a:p>
        </p:txBody>
      </p:sp>
      <p:sp>
        <p:nvSpPr>
          <p:cNvPr id="3" name="Podtytuł 2"/>
          <p:cNvSpPr>
            <a:spLocks noGrp="1"/>
          </p:cNvSpPr>
          <p:nvPr>
            <p:ph type="subTitle" idx="1"/>
          </p:nvPr>
        </p:nvSpPr>
        <p:spPr>
          <a:xfrm>
            <a:off x="4067944" y="5733256"/>
            <a:ext cx="4960640" cy="553616"/>
          </a:xfrm>
        </p:spPr>
        <p:txBody>
          <a:bodyPr>
            <a:noAutofit/>
          </a:bodyPr>
          <a:lstStyle>
            <a:lvl1pPr marL="0" indent="0" algn="ctr">
              <a:buNone/>
              <a:defRPr sz="200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pPr>
              <a:defRPr/>
            </a:pPr>
            <a:fld id="{D4E23791-EED9-41D2-A882-87022EA9EB46}" type="datetime10">
              <a:rPr lang="pl-PL" smtClean="0"/>
              <a:t>15:48</a:t>
            </a:fld>
            <a:endParaRPr lang="pl-PL"/>
          </a:p>
        </p:txBody>
      </p:sp>
      <p:sp>
        <p:nvSpPr>
          <p:cNvPr id="5" name="Symbol zastępczy stopki 4"/>
          <p:cNvSpPr>
            <a:spLocks noGrp="1"/>
          </p:cNvSpPr>
          <p:nvPr>
            <p:ph type="ftr" sz="quarter" idx="11"/>
          </p:nvPr>
        </p:nvSpPr>
        <p:spPr/>
        <p:txBody>
          <a:bodyPr/>
          <a:lstStyle>
            <a:lvl1pPr>
              <a:defRPr/>
            </a:lvl1pPr>
          </a:lstStyle>
          <a:p>
            <a:pPr>
              <a:defRPr/>
            </a:pPr>
            <a:r>
              <a:rPr lang="pl-PL"/>
              <a:t>UEMS 2017</a:t>
            </a:r>
          </a:p>
        </p:txBody>
      </p:sp>
      <p:sp>
        <p:nvSpPr>
          <p:cNvPr id="6" name="Symbol zastępczy numeru slajdu 5"/>
          <p:cNvSpPr>
            <a:spLocks noGrp="1"/>
          </p:cNvSpPr>
          <p:nvPr>
            <p:ph type="sldNum" sz="quarter" idx="12"/>
          </p:nvPr>
        </p:nvSpPr>
        <p:spPr/>
        <p:txBody>
          <a:bodyPr/>
          <a:lstStyle>
            <a:lvl1pPr>
              <a:defRPr/>
            </a:lvl1pPr>
          </a:lstStyle>
          <a:p>
            <a:pPr>
              <a:defRPr/>
            </a:pPr>
            <a:fld id="{B7F62C29-47BC-48AC-B441-997A076C980B}" type="slidenum">
              <a:rPr lang="pl-PL" altLang="fr-FR"/>
              <a:pPr>
                <a:defRPr/>
              </a:pPr>
              <a:t>‹#›</a:t>
            </a:fld>
            <a:endParaRPr lang="pl-PL" alt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pPr>
              <a:defRPr/>
            </a:pPr>
            <a:fld id="{C5484155-4C26-4FC8-A006-F44819BCDAE4}" type="datetime10">
              <a:rPr lang="pl-PL" smtClean="0"/>
              <a:t>15:48</a:t>
            </a:fld>
            <a:endParaRPr lang="pl-PL"/>
          </a:p>
        </p:txBody>
      </p:sp>
      <p:sp>
        <p:nvSpPr>
          <p:cNvPr id="5" name="Symbol zastępczy stopki 4"/>
          <p:cNvSpPr>
            <a:spLocks noGrp="1"/>
          </p:cNvSpPr>
          <p:nvPr>
            <p:ph type="ftr" sz="quarter" idx="11"/>
          </p:nvPr>
        </p:nvSpPr>
        <p:spPr/>
        <p:txBody>
          <a:bodyPr/>
          <a:lstStyle>
            <a:lvl1pPr>
              <a:defRPr/>
            </a:lvl1pPr>
          </a:lstStyle>
          <a:p>
            <a:pPr>
              <a:defRPr/>
            </a:pPr>
            <a:r>
              <a:rPr lang="pl-PL"/>
              <a:t>UEMS 2017</a:t>
            </a:r>
          </a:p>
        </p:txBody>
      </p:sp>
      <p:sp>
        <p:nvSpPr>
          <p:cNvPr id="6" name="Symbol zastępczy numeru slajdu 5"/>
          <p:cNvSpPr>
            <a:spLocks noGrp="1"/>
          </p:cNvSpPr>
          <p:nvPr>
            <p:ph type="sldNum" sz="quarter" idx="12"/>
          </p:nvPr>
        </p:nvSpPr>
        <p:spPr/>
        <p:txBody>
          <a:bodyPr/>
          <a:lstStyle>
            <a:lvl1pPr>
              <a:defRPr/>
            </a:lvl1pPr>
          </a:lstStyle>
          <a:p>
            <a:pPr>
              <a:defRPr/>
            </a:pPr>
            <a:fld id="{1A26F2E4-F895-41C7-8421-CD21E81E55F5}" type="slidenum">
              <a:rPr lang="pl-PL" altLang="fr-FR"/>
              <a:pPr>
                <a:defRPr/>
              </a:pPr>
              <a:t>‹#›</a:t>
            </a:fld>
            <a:endParaRPr lang="pl-PL" alt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r="79796" b="6279"/>
          <a:stretch>
            <a:fillRect/>
          </a:stretch>
        </p:blipFill>
        <p:spPr bwMode="auto">
          <a:xfrm>
            <a:off x="0" y="0"/>
            <a:ext cx="1847850" cy="6858000"/>
          </a:xfrm>
          <a:prstGeom prst="rect">
            <a:avLst/>
          </a:prstGeom>
          <a:noFill/>
          <a:ln w="9525">
            <a:noFill/>
            <a:miter lim="800000"/>
            <a:headEnd/>
            <a:tailEnd/>
          </a:ln>
        </p:spPr>
      </p:pic>
      <p:pic>
        <p:nvPicPr>
          <p:cNvPr id="5" name="Picture 2"/>
          <p:cNvPicPr>
            <a:picLocks noChangeAspect="1" noChangeArrowheads="1"/>
          </p:cNvPicPr>
          <p:nvPr userDrawn="1"/>
        </p:nvPicPr>
        <p:blipFill>
          <a:blip r:embed="rId3" cstate="print"/>
          <a:srcRect/>
          <a:stretch>
            <a:fillRect/>
          </a:stretch>
        </p:blipFill>
        <p:spPr bwMode="auto">
          <a:xfrm>
            <a:off x="147638" y="5435600"/>
            <a:ext cx="782637" cy="779463"/>
          </a:xfrm>
          <a:prstGeom prst="rect">
            <a:avLst/>
          </a:prstGeom>
          <a:noFill/>
          <a:ln w="9525">
            <a:noFill/>
            <a:miter lim="800000"/>
            <a:headEnd/>
            <a:tailEnd/>
          </a:ln>
        </p:spPr>
      </p:pic>
      <p:sp>
        <p:nvSpPr>
          <p:cNvPr id="2" name="Tytuł 1"/>
          <p:cNvSpPr>
            <a:spLocks noGrp="1"/>
          </p:cNvSpPr>
          <p:nvPr>
            <p:ph type="title"/>
          </p:nvPr>
        </p:nvSpPr>
        <p:spPr>
          <a:xfrm>
            <a:off x="1847462" y="274638"/>
            <a:ext cx="6839338" cy="1143000"/>
          </a:xfrm>
        </p:spPr>
        <p:txBody>
          <a:bodyPr>
            <a:normAutofit/>
          </a:bodyPr>
          <a:lstStyle>
            <a:lvl1pPr>
              <a:defRPr sz="3600">
                <a:solidFill>
                  <a:schemeClr val="accent5">
                    <a:lumMod val="50000"/>
                  </a:schemeClr>
                </a:solidFill>
              </a:defRPr>
            </a:lvl1pPr>
          </a:lstStyle>
          <a:p>
            <a:r>
              <a:rPr lang="pl-PL" dirty="0"/>
              <a:t>Kliknij, aby edytować styl</a:t>
            </a:r>
          </a:p>
        </p:txBody>
      </p:sp>
      <p:sp>
        <p:nvSpPr>
          <p:cNvPr id="3" name="Symbol zastępczy zawartości 2"/>
          <p:cNvSpPr>
            <a:spLocks noGrp="1"/>
          </p:cNvSpPr>
          <p:nvPr>
            <p:ph idx="1"/>
          </p:nvPr>
        </p:nvSpPr>
        <p:spPr>
          <a:xfrm>
            <a:off x="2051720" y="1600200"/>
            <a:ext cx="6635080" cy="4525963"/>
          </a:xfrm>
        </p:spPr>
        <p:txBody>
          <a:bodyPr>
            <a:normAutofit/>
          </a:bodyPr>
          <a:lstStyle>
            <a:lvl1pPr marL="342900" indent="-342900">
              <a:buClr>
                <a:schemeClr val="accent6">
                  <a:lumMod val="60000"/>
                  <a:lumOff val="40000"/>
                </a:schemeClr>
              </a:buClr>
              <a:buFont typeface="Wingdings" pitchFamily="2" charset="2"/>
              <a:buChar char="§"/>
              <a:defRPr sz="2800">
                <a:solidFill>
                  <a:schemeClr val="tx1">
                    <a:lumMod val="75000"/>
                    <a:lumOff val="25000"/>
                  </a:schemeClr>
                </a:solidFill>
              </a:defRPr>
            </a:lvl1pPr>
            <a:lvl2pPr marL="742950" indent="-285750">
              <a:buClr>
                <a:schemeClr val="accent6">
                  <a:lumMod val="60000"/>
                  <a:lumOff val="40000"/>
                </a:schemeClr>
              </a:buClr>
              <a:buFont typeface="Wingdings" pitchFamily="2" charset="2"/>
              <a:buChar char="§"/>
              <a:defRPr sz="2400">
                <a:solidFill>
                  <a:schemeClr val="tx1">
                    <a:lumMod val="75000"/>
                    <a:lumOff val="25000"/>
                  </a:schemeClr>
                </a:solidFill>
              </a:defRPr>
            </a:lvl2pPr>
            <a:lvl3pPr marL="1143000" indent="-228600">
              <a:buClr>
                <a:schemeClr val="accent6">
                  <a:lumMod val="60000"/>
                  <a:lumOff val="40000"/>
                </a:schemeClr>
              </a:buClr>
              <a:buFont typeface="Wingdings" pitchFamily="2" charset="2"/>
              <a:buChar char="§"/>
              <a:defRPr sz="2000">
                <a:solidFill>
                  <a:schemeClr val="tx1">
                    <a:lumMod val="75000"/>
                    <a:lumOff val="25000"/>
                  </a:schemeClr>
                </a:solidFill>
              </a:defRPr>
            </a:lvl3pPr>
            <a:lvl4pPr marL="1600200" indent="-228600">
              <a:buClr>
                <a:schemeClr val="accent6">
                  <a:lumMod val="60000"/>
                  <a:lumOff val="40000"/>
                </a:schemeClr>
              </a:buClr>
              <a:buFont typeface="Wingdings" pitchFamily="2" charset="2"/>
              <a:buChar char="§"/>
              <a:defRPr sz="1800">
                <a:solidFill>
                  <a:schemeClr val="tx1">
                    <a:lumMod val="75000"/>
                    <a:lumOff val="25000"/>
                  </a:schemeClr>
                </a:solidFill>
              </a:defRPr>
            </a:lvl4pPr>
            <a:lvl5pPr marL="2057400" indent="-228600">
              <a:buClr>
                <a:schemeClr val="accent6">
                  <a:lumMod val="60000"/>
                  <a:lumOff val="40000"/>
                </a:schemeClr>
              </a:buClr>
              <a:buFont typeface="Wingdings" pitchFamily="2" charset="2"/>
              <a:buChar char="§"/>
              <a:defRPr sz="1800">
                <a:solidFill>
                  <a:schemeClr val="tx1">
                    <a:lumMod val="75000"/>
                    <a:lumOff val="25000"/>
                  </a:schemeClr>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stopki 4"/>
          <p:cNvSpPr>
            <a:spLocks noGrp="1"/>
          </p:cNvSpPr>
          <p:nvPr>
            <p:ph type="ftr" sz="quarter" idx="10"/>
          </p:nvPr>
        </p:nvSpPr>
        <p:spPr>
          <a:xfrm>
            <a:off x="6228184" y="6356350"/>
            <a:ext cx="1159768" cy="365125"/>
          </a:xfrm>
        </p:spPr>
        <p:txBody>
          <a:bodyPr/>
          <a:lstStyle>
            <a:lvl1pPr>
              <a:defRPr sz="1400" b="1">
                <a:solidFill>
                  <a:schemeClr val="tx2">
                    <a:lumMod val="60000"/>
                    <a:lumOff val="40000"/>
                  </a:schemeClr>
                </a:solidFill>
              </a:defRPr>
            </a:lvl1pPr>
          </a:lstStyle>
          <a:p>
            <a:pPr>
              <a:defRPr/>
            </a:pPr>
            <a:r>
              <a:rPr lang="pl-PL" dirty="0"/>
              <a:t>UEMS 2017</a:t>
            </a:r>
          </a:p>
        </p:txBody>
      </p:sp>
      <p:sp>
        <p:nvSpPr>
          <p:cNvPr id="7" name="Symbol zastępczy numeru slajdu 5"/>
          <p:cNvSpPr>
            <a:spLocks noGrp="1"/>
          </p:cNvSpPr>
          <p:nvPr>
            <p:ph type="sldNum" sz="quarter" idx="11"/>
          </p:nvPr>
        </p:nvSpPr>
        <p:spPr>
          <a:xfrm>
            <a:off x="8172400" y="6356350"/>
            <a:ext cx="514400" cy="365125"/>
          </a:xfrm>
        </p:spPr>
        <p:txBody>
          <a:bodyPr/>
          <a:lstStyle>
            <a:lvl1pPr>
              <a:defRPr b="1">
                <a:solidFill>
                  <a:srgbClr val="558ED5"/>
                </a:solidFill>
              </a:defRPr>
            </a:lvl1pPr>
          </a:lstStyle>
          <a:p>
            <a:pPr>
              <a:defRPr/>
            </a:pPr>
            <a:fld id="{D2ACDAF4-B28F-4BD7-AB17-8A0E1B760154}" type="slidenum">
              <a:rPr lang="pl-PL" altLang="fr-FR"/>
              <a:pPr>
                <a:defRPr/>
              </a:pPr>
              <a:t>‹#›</a:t>
            </a:fld>
            <a:endParaRPr lang="pl-PL" altLang="fr-FR"/>
          </a:p>
        </p:txBody>
      </p:sp>
      <p:sp>
        <p:nvSpPr>
          <p:cNvPr id="8" name="Symbol zastępczy daty 3"/>
          <p:cNvSpPr>
            <a:spLocks noGrp="1"/>
          </p:cNvSpPr>
          <p:nvPr>
            <p:ph type="dt" sz="half" idx="2"/>
          </p:nvPr>
        </p:nvSpPr>
        <p:spPr>
          <a:xfrm>
            <a:off x="7524328" y="6356350"/>
            <a:ext cx="648072" cy="365125"/>
          </a:xfrm>
          <a:prstGeom prst="rect">
            <a:avLst/>
          </a:prstGeom>
        </p:spPr>
        <p:txBody>
          <a:bodyPr vert="horz" lIns="91440" tIns="45720" rIns="91440" bIns="45720" rtlCol="0" anchor="ctr"/>
          <a:lstStyle>
            <a:lvl1pPr algn="l" fontAlgn="auto">
              <a:spcBef>
                <a:spcPts val="0"/>
              </a:spcBef>
              <a:spcAft>
                <a:spcPts val="0"/>
              </a:spcAft>
              <a:defRPr sz="1200">
                <a:solidFill>
                  <a:schemeClr val="tx2">
                    <a:lumMod val="60000"/>
                    <a:lumOff val="40000"/>
                  </a:schemeClr>
                </a:solidFill>
                <a:latin typeface="+mn-lt"/>
                <a:ea typeface="+mn-ea"/>
                <a:cs typeface="+mn-cs"/>
              </a:defRPr>
            </a:lvl1pPr>
          </a:lstStyle>
          <a:p>
            <a:pPr>
              <a:defRPr/>
            </a:pPr>
            <a:fld id="{6CF7B690-106C-45E3-8FAD-A2FFBE6DFDE5}" type="datetime10">
              <a:rPr lang="pl-PL" smtClean="0"/>
              <a:t>15:48</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EF3DFBFD-DF1C-436B-819D-F7088A25E278}" type="datetime10">
              <a:rPr lang="pl-PL" smtClean="0"/>
              <a:t>15:48</a:t>
            </a:fld>
            <a:endParaRPr lang="pl-PL"/>
          </a:p>
        </p:txBody>
      </p:sp>
      <p:sp>
        <p:nvSpPr>
          <p:cNvPr id="5" name="Symbol zastępczy stopki 4"/>
          <p:cNvSpPr>
            <a:spLocks noGrp="1"/>
          </p:cNvSpPr>
          <p:nvPr>
            <p:ph type="ftr" sz="quarter" idx="11"/>
          </p:nvPr>
        </p:nvSpPr>
        <p:spPr/>
        <p:txBody>
          <a:bodyPr/>
          <a:lstStyle>
            <a:lvl1pPr>
              <a:defRPr/>
            </a:lvl1pPr>
          </a:lstStyle>
          <a:p>
            <a:pPr>
              <a:defRPr/>
            </a:pPr>
            <a:r>
              <a:rPr lang="pl-PL"/>
              <a:t>UEMS 2017</a:t>
            </a:r>
          </a:p>
        </p:txBody>
      </p:sp>
      <p:sp>
        <p:nvSpPr>
          <p:cNvPr id="6" name="Symbol zastępczy numeru slajdu 5"/>
          <p:cNvSpPr>
            <a:spLocks noGrp="1"/>
          </p:cNvSpPr>
          <p:nvPr>
            <p:ph type="sldNum" sz="quarter" idx="12"/>
          </p:nvPr>
        </p:nvSpPr>
        <p:spPr/>
        <p:txBody>
          <a:bodyPr/>
          <a:lstStyle>
            <a:lvl1pPr>
              <a:defRPr/>
            </a:lvl1pPr>
          </a:lstStyle>
          <a:p>
            <a:pPr>
              <a:defRPr/>
            </a:pPr>
            <a:fld id="{26B2A41D-CE94-4E69-9D10-7EDAD9D7C78E}" type="slidenum">
              <a:rPr lang="pl-PL" altLang="fr-FR"/>
              <a:pPr>
                <a:defRPr/>
              </a:pPr>
              <a:t>‹#›</a:t>
            </a:fld>
            <a:endParaRPr lang="pl-PL" alt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3"/>
          <p:cNvSpPr>
            <a:spLocks noGrp="1"/>
          </p:cNvSpPr>
          <p:nvPr>
            <p:ph type="dt" sz="half" idx="10"/>
          </p:nvPr>
        </p:nvSpPr>
        <p:spPr/>
        <p:txBody>
          <a:bodyPr/>
          <a:lstStyle>
            <a:lvl1pPr>
              <a:defRPr/>
            </a:lvl1pPr>
          </a:lstStyle>
          <a:p>
            <a:pPr>
              <a:defRPr/>
            </a:pPr>
            <a:fld id="{0A8050CB-E9F2-44E9-9882-7783CEDB0FC4}" type="datetime10">
              <a:rPr lang="pl-PL" smtClean="0"/>
              <a:t>15:48</a:t>
            </a:fld>
            <a:endParaRPr lang="pl-PL"/>
          </a:p>
        </p:txBody>
      </p:sp>
      <p:sp>
        <p:nvSpPr>
          <p:cNvPr id="6" name="Symbol zastępczy stopki 4"/>
          <p:cNvSpPr>
            <a:spLocks noGrp="1"/>
          </p:cNvSpPr>
          <p:nvPr>
            <p:ph type="ftr" sz="quarter" idx="11"/>
          </p:nvPr>
        </p:nvSpPr>
        <p:spPr/>
        <p:txBody>
          <a:bodyPr/>
          <a:lstStyle>
            <a:lvl1pPr>
              <a:defRPr/>
            </a:lvl1pPr>
          </a:lstStyle>
          <a:p>
            <a:pPr>
              <a:defRPr/>
            </a:pPr>
            <a:r>
              <a:rPr lang="pl-PL"/>
              <a:t>UEMS 2017</a:t>
            </a:r>
          </a:p>
        </p:txBody>
      </p:sp>
      <p:sp>
        <p:nvSpPr>
          <p:cNvPr id="7" name="Symbol zastępczy numeru slajdu 5"/>
          <p:cNvSpPr>
            <a:spLocks noGrp="1"/>
          </p:cNvSpPr>
          <p:nvPr>
            <p:ph type="sldNum" sz="quarter" idx="12"/>
          </p:nvPr>
        </p:nvSpPr>
        <p:spPr/>
        <p:txBody>
          <a:bodyPr/>
          <a:lstStyle>
            <a:lvl1pPr>
              <a:defRPr/>
            </a:lvl1pPr>
          </a:lstStyle>
          <a:p>
            <a:pPr>
              <a:defRPr/>
            </a:pPr>
            <a:fld id="{068A03A6-7C31-4619-B201-F11BF679E140}" type="slidenum">
              <a:rPr lang="pl-PL" altLang="fr-FR"/>
              <a:pPr>
                <a:defRPr/>
              </a:pPr>
              <a:t>‹#›</a:t>
            </a:fld>
            <a:endParaRPr lang="pl-PL" alt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3"/>
          <p:cNvSpPr>
            <a:spLocks noGrp="1"/>
          </p:cNvSpPr>
          <p:nvPr>
            <p:ph type="dt" sz="half" idx="10"/>
          </p:nvPr>
        </p:nvSpPr>
        <p:spPr/>
        <p:txBody>
          <a:bodyPr/>
          <a:lstStyle>
            <a:lvl1pPr>
              <a:defRPr/>
            </a:lvl1pPr>
          </a:lstStyle>
          <a:p>
            <a:pPr>
              <a:defRPr/>
            </a:pPr>
            <a:fld id="{B1F824A0-1181-4B1F-AF2D-B29757AE1410}" type="datetime10">
              <a:rPr lang="pl-PL" smtClean="0"/>
              <a:t>15:48</a:t>
            </a:fld>
            <a:endParaRPr lang="pl-PL"/>
          </a:p>
        </p:txBody>
      </p:sp>
      <p:sp>
        <p:nvSpPr>
          <p:cNvPr id="8" name="Symbol zastępczy stopki 4"/>
          <p:cNvSpPr>
            <a:spLocks noGrp="1"/>
          </p:cNvSpPr>
          <p:nvPr>
            <p:ph type="ftr" sz="quarter" idx="11"/>
          </p:nvPr>
        </p:nvSpPr>
        <p:spPr/>
        <p:txBody>
          <a:bodyPr/>
          <a:lstStyle>
            <a:lvl1pPr>
              <a:defRPr/>
            </a:lvl1pPr>
          </a:lstStyle>
          <a:p>
            <a:pPr>
              <a:defRPr/>
            </a:pPr>
            <a:r>
              <a:rPr lang="pl-PL"/>
              <a:t>UEMS 2017</a:t>
            </a:r>
          </a:p>
        </p:txBody>
      </p:sp>
      <p:sp>
        <p:nvSpPr>
          <p:cNvPr id="9" name="Symbol zastępczy numeru slajdu 5"/>
          <p:cNvSpPr>
            <a:spLocks noGrp="1"/>
          </p:cNvSpPr>
          <p:nvPr>
            <p:ph type="sldNum" sz="quarter" idx="12"/>
          </p:nvPr>
        </p:nvSpPr>
        <p:spPr/>
        <p:txBody>
          <a:bodyPr/>
          <a:lstStyle>
            <a:lvl1pPr>
              <a:defRPr/>
            </a:lvl1pPr>
          </a:lstStyle>
          <a:p>
            <a:pPr>
              <a:defRPr/>
            </a:pPr>
            <a:fld id="{51EDA26A-6E46-4EA9-8703-74E3C939026D}" type="slidenum">
              <a:rPr lang="pl-PL" altLang="fr-FR"/>
              <a:pPr>
                <a:defRPr/>
              </a:pPr>
              <a:t>‹#›</a:t>
            </a:fld>
            <a:endParaRPr lang="pl-PL" alt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3"/>
          <p:cNvSpPr>
            <a:spLocks noGrp="1"/>
          </p:cNvSpPr>
          <p:nvPr>
            <p:ph type="dt" sz="half" idx="10"/>
          </p:nvPr>
        </p:nvSpPr>
        <p:spPr/>
        <p:txBody>
          <a:bodyPr/>
          <a:lstStyle>
            <a:lvl1pPr>
              <a:defRPr/>
            </a:lvl1pPr>
          </a:lstStyle>
          <a:p>
            <a:pPr>
              <a:defRPr/>
            </a:pPr>
            <a:fld id="{03CDE191-1546-4F7A-83E1-940EB9C9876B}" type="datetime10">
              <a:rPr lang="pl-PL" smtClean="0"/>
              <a:t>15:48</a:t>
            </a:fld>
            <a:endParaRPr lang="pl-PL"/>
          </a:p>
        </p:txBody>
      </p:sp>
      <p:sp>
        <p:nvSpPr>
          <p:cNvPr id="4" name="Symbol zastępczy stopki 4"/>
          <p:cNvSpPr>
            <a:spLocks noGrp="1"/>
          </p:cNvSpPr>
          <p:nvPr>
            <p:ph type="ftr" sz="quarter" idx="11"/>
          </p:nvPr>
        </p:nvSpPr>
        <p:spPr/>
        <p:txBody>
          <a:bodyPr/>
          <a:lstStyle>
            <a:lvl1pPr>
              <a:defRPr/>
            </a:lvl1pPr>
          </a:lstStyle>
          <a:p>
            <a:pPr>
              <a:defRPr/>
            </a:pPr>
            <a:r>
              <a:rPr lang="pl-PL"/>
              <a:t>UEMS 2017</a:t>
            </a:r>
          </a:p>
        </p:txBody>
      </p:sp>
      <p:sp>
        <p:nvSpPr>
          <p:cNvPr id="5" name="Symbol zastępczy numeru slajdu 5"/>
          <p:cNvSpPr>
            <a:spLocks noGrp="1"/>
          </p:cNvSpPr>
          <p:nvPr>
            <p:ph type="sldNum" sz="quarter" idx="12"/>
          </p:nvPr>
        </p:nvSpPr>
        <p:spPr/>
        <p:txBody>
          <a:bodyPr/>
          <a:lstStyle>
            <a:lvl1pPr>
              <a:defRPr/>
            </a:lvl1pPr>
          </a:lstStyle>
          <a:p>
            <a:pPr>
              <a:defRPr/>
            </a:pPr>
            <a:fld id="{E70C1EC7-FE3F-4C44-B526-84739FB7ED02}" type="slidenum">
              <a:rPr lang="pl-PL" altLang="fr-FR"/>
              <a:pPr>
                <a:defRPr/>
              </a:pPr>
              <a:t>‹#›</a:t>
            </a:fld>
            <a:endParaRPr lang="pl-PL" alt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4D7865D7-D4E6-49E9-926F-89E7639D5701}" type="datetime10">
              <a:rPr lang="pl-PL" smtClean="0"/>
              <a:t>15:48</a:t>
            </a:fld>
            <a:endParaRPr lang="pl-PL"/>
          </a:p>
        </p:txBody>
      </p:sp>
      <p:sp>
        <p:nvSpPr>
          <p:cNvPr id="3" name="Symbol zastępczy stopki 4"/>
          <p:cNvSpPr>
            <a:spLocks noGrp="1"/>
          </p:cNvSpPr>
          <p:nvPr>
            <p:ph type="ftr" sz="quarter" idx="11"/>
          </p:nvPr>
        </p:nvSpPr>
        <p:spPr/>
        <p:txBody>
          <a:bodyPr/>
          <a:lstStyle>
            <a:lvl1pPr>
              <a:defRPr/>
            </a:lvl1pPr>
          </a:lstStyle>
          <a:p>
            <a:pPr>
              <a:defRPr/>
            </a:pPr>
            <a:r>
              <a:rPr lang="pl-PL"/>
              <a:t>UEMS 2017</a:t>
            </a:r>
          </a:p>
        </p:txBody>
      </p:sp>
      <p:sp>
        <p:nvSpPr>
          <p:cNvPr id="4" name="Symbol zastępczy numeru slajdu 5"/>
          <p:cNvSpPr>
            <a:spLocks noGrp="1"/>
          </p:cNvSpPr>
          <p:nvPr>
            <p:ph type="sldNum" sz="quarter" idx="12"/>
          </p:nvPr>
        </p:nvSpPr>
        <p:spPr/>
        <p:txBody>
          <a:bodyPr/>
          <a:lstStyle>
            <a:lvl1pPr>
              <a:defRPr/>
            </a:lvl1pPr>
          </a:lstStyle>
          <a:p>
            <a:pPr>
              <a:defRPr/>
            </a:pPr>
            <a:fld id="{04941182-49D6-447A-8080-35688CE861A3}" type="slidenum">
              <a:rPr lang="pl-PL" altLang="fr-FR"/>
              <a:pPr>
                <a:defRPr/>
              </a:pPr>
              <a:t>‹#›</a:t>
            </a:fld>
            <a:endParaRPr lang="pl-PL" alt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D33FDDBF-F2EE-4B87-8B4F-34C975C50B4F}" type="datetime10">
              <a:rPr lang="pl-PL" smtClean="0"/>
              <a:t>15:48</a:t>
            </a:fld>
            <a:endParaRPr lang="pl-PL"/>
          </a:p>
        </p:txBody>
      </p:sp>
      <p:sp>
        <p:nvSpPr>
          <p:cNvPr id="6" name="Symbol zastępczy stopki 4"/>
          <p:cNvSpPr>
            <a:spLocks noGrp="1"/>
          </p:cNvSpPr>
          <p:nvPr>
            <p:ph type="ftr" sz="quarter" idx="11"/>
          </p:nvPr>
        </p:nvSpPr>
        <p:spPr/>
        <p:txBody>
          <a:bodyPr/>
          <a:lstStyle>
            <a:lvl1pPr>
              <a:defRPr/>
            </a:lvl1pPr>
          </a:lstStyle>
          <a:p>
            <a:pPr>
              <a:defRPr/>
            </a:pPr>
            <a:r>
              <a:rPr lang="pl-PL"/>
              <a:t>UEMS 2017</a:t>
            </a:r>
          </a:p>
        </p:txBody>
      </p:sp>
      <p:sp>
        <p:nvSpPr>
          <p:cNvPr id="7" name="Symbol zastępczy numeru slajdu 5"/>
          <p:cNvSpPr>
            <a:spLocks noGrp="1"/>
          </p:cNvSpPr>
          <p:nvPr>
            <p:ph type="sldNum" sz="quarter" idx="12"/>
          </p:nvPr>
        </p:nvSpPr>
        <p:spPr/>
        <p:txBody>
          <a:bodyPr/>
          <a:lstStyle>
            <a:lvl1pPr>
              <a:defRPr/>
            </a:lvl1pPr>
          </a:lstStyle>
          <a:p>
            <a:pPr>
              <a:defRPr/>
            </a:pPr>
            <a:fld id="{E1F98268-E779-4392-8A7C-7BF81FF10748}" type="slidenum">
              <a:rPr lang="pl-PL" altLang="fr-FR"/>
              <a:pPr>
                <a:defRPr/>
              </a:pPr>
              <a:t>‹#›</a:t>
            </a:fld>
            <a:endParaRPr lang="pl-PL" alt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7255CE77-D369-449D-928A-5A8B0BD8B513}" type="datetime10">
              <a:rPr lang="pl-PL" smtClean="0"/>
              <a:t>15:48</a:t>
            </a:fld>
            <a:endParaRPr lang="pl-PL"/>
          </a:p>
        </p:txBody>
      </p:sp>
      <p:sp>
        <p:nvSpPr>
          <p:cNvPr id="6" name="Symbol zastępczy stopki 4"/>
          <p:cNvSpPr>
            <a:spLocks noGrp="1"/>
          </p:cNvSpPr>
          <p:nvPr>
            <p:ph type="ftr" sz="quarter" idx="11"/>
          </p:nvPr>
        </p:nvSpPr>
        <p:spPr/>
        <p:txBody>
          <a:bodyPr/>
          <a:lstStyle>
            <a:lvl1pPr>
              <a:defRPr/>
            </a:lvl1pPr>
          </a:lstStyle>
          <a:p>
            <a:pPr>
              <a:defRPr/>
            </a:pPr>
            <a:r>
              <a:rPr lang="pl-PL"/>
              <a:t>UEMS 2017</a:t>
            </a:r>
          </a:p>
        </p:txBody>
      </p:sp>
      <p:sp>
        <p:nvSpPr>
          <p:cNvPr id="7" name="Symbol zastępczy numeru slajdu 5"/>
          <p:cNvSpPr>
            <a:spLocks noGrp="1"/>
          </p:cNvSpPr>
          <p:nvPr>
            <p:ph type="sldNum" sz="quarter" idx="12"/>
          </p:nvPr>
        </p:nvSpPr>
        <p:spPr/>
        <p:txBody>
          <a:bodyPr/>
          <a:lstStyle>
            <a:lvl1pPr>
              <a:defRPr/>
            </a:lvl1pPr>
          </a:lstStyle>
          <a:p>
            <a:pPr>
              <a:defRPr/>
            </a:pPr>
            <a:fld id="{B16373DD-A191-48BD-A86D-E24E58A2F9F7}" type="slidenum">
              <a:rPr lang="pl-PL" altLang="fr-FR"/>
              <a:pPr>
                <a:defRPr/>
              </a:pPr>
              <a:t>‹#›</a:t>
            </a:fld>
            <a:endParaRPr lang="pl-PL" alt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fr-FR"/>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fr-FR"/>
              <a:t>Kliknij, aby edytować style wzorca tekstu</a:t>
            </a:r>
          </a:p>
          <a:p>
            <a:pPr lvl="1"/>
            <a:r>
              <a:rPr lang="pl-PL" altLang="fr-FR"/>
              <a:t>Drugi poziom</a:t>
            </a:r>
          </a:p>
          <a:p>
            <a:pPr lvl="2"/>
            <a:r>
              <a:rPr lang="pl-PL" altLang="fr-FR"/>
              <a:t>Trzeci poziom</a:t>
            </a:r>
          </a:p>
          <a:p>
            <a:pPr lvl="3"/>
            <a:r>
              <a:rPr lang="pl-PL" altLang="fr-FR"/>
              <a:t>Czwarty poziom</a:t>
            </a:r>
          </a:p>
          <a:p>
            <a:pPr lvl="4"/>
            <a:r>
              <a:rPr lang="pl-PL" altLang="fr-FR"/>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917C4374-2179-4624-9832-111FCABDCB2D}" type="datetime10">
              <a:rPr lang="pl-PL" smtClean="0"/>
              <a:t>15:48</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pl-PL"/>
              <a:t>UEMS 2017</a:t>
            </a: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pitchFamily="34" charset="0"/>
              </a:defRPr>
            </a:lvl1pPr>
          </a:lstStyle>
          <a:p>
            <a:pPr>
              <a:defRPr/>
            </a:pPr>
            <a:fld id="{75EFFAFB-87DC-4776-8E12-DB59A35B37BE}" type="slidenum">
              <a:rPr lang="pl-PL" altLang="fr-FR"/>
              <a:pPr>
                <a:defRPr/>
              </a:pPr>
              <a:t>‹#›</a:t>
            </a:fld>
            <a:endParaRPr lang="pl-PL" altLang="fr-FR"/>
          </a:p>
        </p:txBody>
      </p:sp>
    </p:spTree>
  </p:cSld>
  <p:clrMap bg1="lt1" tx1="dk1" bg2="lt2" tx2="dk2" accent1="accent1" accent2="accent2" accent3="accent3" accent4="accent4" accent5="accent5" accent6="accent6" hlink="hlink" folHlink="folHlink"/>
  <p:sldLayoutIdLst>
    <p:sldLayoutId id="2147484078" r:id="rId1"/>
    <p:sldLayoutId id="2147484079"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Lst>
  <p:hf hdr="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2.xml"/><Relationship Id="rId4" Type="http://schemas.openxmlformats.org/officeDocument/2006/relationships/image" Target="../media/image17.tmp"/></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uems.eu/"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notesSlide" Target="../notesSlides/notesSlide3.xml"/><Relationship Id="rId16" Type="http://schemas.openxmlformats.org/officeDocument/2006/relationships/diagramQuickStyle" Target="../diagrams/quickStyl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4183063" y="5516563"/>
            <a:ext cx="4960937" cy="554037"/>
          </a:xfrm>
        </p:spPr>
        <p:txBody>
          <a:bodyPr rtlCol="0"/>
          <a:lstStyle/>
          <a:p>
            <a:pPr eaLnBrk="1" fontAlgn="auto" hangingPunct="1">
              <a:spcAft>
                <a:spcPts val="0"/>
              </a:spcAft>
              <a:buFont typeface="Arial" pitchFamily="34" charset="0"/>
              <a:buNone/>
              <a:defRPr/>
            </a:pPr>
            <a:r>
              <a:rPr lang="fr-BE" sz="1400" dirty="0">
                <a:ea typeface="+mn-ea"/>
                <a:cs typeface="+mn-cs"/>
              </a:rPr>
              <a:t>info@uems.eu</a:t>
            </a:r>
            <a:endParaRPr lang="pl-PL" sz="1400" dirty="0">
              <a:ea typeface="+mn-ea"/>
              <a:cs typeface="+mn-cs"/>
            </a:endParaRPr>
          </a:p>
        </p:txBody>
      </p:sp>
      <p:pic>
        <p:nvPicPr>
          <p:cNvPr id="4099" name="Picture 2"/>
          <p:cNvPicPr>
            <a:picLocks noChangeAspect="1" noChangeArrowheads="1"/>
          </p:cNvPicPr>
          <p:nvPr/>
        </p:nvPicPr>
        <p:blipFill>
          <a:blip r:embed="rId3" cstate="print"/>
          <a:srcRect/>
          <a:stretch>
            <a:fillRect/>
          </a:stretch>
        </p:blipFill>
        <p:spPr bwMode="auto">
          <a:xfrm>
            <a:off x="250825" y="5013325"/>
            <a:ext cx="1012825" cy="1009650"/>
          </a:xfrm>
          <a:prstGeom prst="rect">
            <a:avLst/>
          </a:prstGeom>
          <a:noFill/>
          <a:ln w="9525">
            <a:noFill/>
            <a:miter lim="800000"/>
            <a:headEnd/>
            <a:tailEnd/>
          </a:ln>
        </p:spPr>
      </p:pic>
      <p:sp>
        <p:nvSpPr>
          <p:cNvPr id="6" name="Title 5"/>
          <p:cNvSpPr txBox="1">
            <a:spLocks noGrp="1"/>
          </p:cNvSpPr>
          <p:nvPr>
            <p:ph type="ctrTitle"/>
          </p:nvPr>
        </p:nvSpPr>
        <p:spPr>
          <a:xfrm>
            <a:off x="1908175" y="1196975"/>
            <a:ext cx="7235825" cy="2519363"/>
          </a:xfrm>
        </p:spPr>
        <p:txBody>
          <a:bodyPr/>
          <a:lstStyle>
            <a:lvl1pPr algn="ctr" rtl="0" eaLnBrk="0" fontAlgn="base" hangingPunct="0">
              <a:spcBef>
                <a:spcPct val="0"/>
              </a:spcBef>
              <a:spcAft>
                <a:spcPct val="0"/>
              </a:spcAft>
              <a:defRPr sz="3600" kern="1200">
                <a:solidFill>
                  <a:schemeClr val="bg1">
                    <a:lumMod val="95000"/>
                  </a:schemeClr>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fr-BE" sz="4000" b="1" cap="small" dirty="0">
                <a:solidFill>
                  <a:schemeClr val="tx1">
                    <a:lumMod val="95000"/>
                    <a:lumOff val="5000"/>
                  </a:schemeClr>
                </a:solidFill>
                <a:ea typeface="+mj-ea"/>
                <a:cs typeface="+mj-cs"/>
              </a:rPr>
              <a:t>The UEMS </a:t>
            </a:r>
            <a:r>
              <a:rPr lang="pl-PL" sz="4000" b="1" cap="small" dirty="0">
                <a:solidFill>
                  <a:schemeClr val="tx1">
                    <a:lumMod val="95000"/>
                    <a:lumOff val="5000"/>
                  </a:schemeClr>
                </a:solidFill>
                <a:ea typeface="+mj-ea"/>
                <a:cs typeface="+mj-cs"/>
              </a:rPr>
              <a:t>in 2017</a:t>
            </a:r>
            <a:endParaRPr lang="en-US" sz="4000" b="1" cap="small" dirty="0">
              <a:solidFill>
                <a:schemeClr val="tx1">
                  <a:lumMod val="95000"/>
                  <a:lumOff val="5000"/>
                </a:schemeClr>
              </a:solidFill>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35F61D-0A01-4D1E-9A57-C286D0105475}"/>
              </a:ext>
            </a:extLst>
          </p:cNvPr>
          <p:cNvSpPr>
            <a:spLocks noGrp="1"/>
          </p:cNvSpPr>
          <p:nvPr>
            <p:ph type="title"/>
          </p:nvPr>
        </p:nvSpPr>
        <p:spPr/>
        <p:txBody>
          <a:bodyPr/>
          <a:lstStyle/>
          <a:p>
            <a:r>
              <a:rPr lang="pl-PL" dirty="0"/>
              <a:t>CPD </a:t>
            </a:r>
            <a:r>
              <a:rPr lang="pl-PL" dirty="0" err="1"/>
              <a:t>regulation</a:t>
            </a:r>
            <a:r>
              <a:rPr lang="pl-PL" dirty="0"/>
              <a:t> in EU</a:t>
            </a:r>
          </a:p>
        </p:txBody>
      </p:sp>
      <p:sp>
        <p:nvSpPr>
          <p:cNvPr id="3" name="Symbol zastępczy zawartości 2">
            <a:extLst>
              <a:ext uri="{FF2B5EF4-FFF2-40B4-BE49-F238E27FC236}">
                <a16:creationId xmlns:a16="http://schemas.microsoft.com/office/drawing/2014/main" id="{7F146141-C7BB-445D-B6CA-73C29711BE80}"/>
              </a:ext>
            </a:extLst>
          </p:cNvPr>
          <p:cNvSpPr>
            <a:spLocks noGrp="1"/>
          </p:cNvSpPr>
          <p:nvPr>
            <p:ph idx="1"/>
          </p:nvPr>
        </p:nvSpPr>
        <p:spPr/>
        <p:txBody>
          <a:bodyPr>
            <a:normAutofit/>
          </a:bodyPr>
          <a:lstStyle/>
          <a:p>
            <a:r>
              <a:rPr lang="pl-PL" dirty="0"/>
              <a:t>Definition? </a:t>
            </a:r>
          </a:p>
          <a:p>
            <a:endParaRPr lang="pl-PL" dirty="0"/>
          </a:p>
          <a:p>
            <a:endParaRPr lang="pl-PL" dirty="0"/>
          </a:p>
          <a:p>
            <a:endParaRPr lang="pl-PL" dirty="0"/>
          </a:p>
          <a:p>
            <a:endParaRPr lang="pl-PL" dirty="0"/>
          </a:p>
          <a:p>
            <a:r>
              <a:rPr lang="en-US" sz="2000" i="1" dirty="0"/>
              <a:t>EU Mapping Study on CPD</a:t>
            </a:r>
            <a:endParaRPr lang="pl-PL" i="1" dirty="0"/>
          </a:p>
        </p:txBody>
      </p:sp>
      <p:pic>
        <p:nvPicPr>
          <p:cNvPr id="5" name="Obraz 4" descr="Wycinek ekranu">
            <a:extLst>
              <a:ext uri="{FF2B5EF4-FFF2-40B4-BE49-F238E27FC236}">
                <a16:creationId xmlns:a16="http://schemas.microsoft.com/office/drawing/2014/main" id="{903BC980-FC55-48E6-9F62-741D9BCBEE50}"/>
              </a:ext>
            </a:extLst>
          </p:cNvPr>
          <p:cNvPicPr>
            <a:picLocks noChangeAspect="1"/>
          </p:cNvPicPr>
          <p:nvPr/>
        </p:nvPicPr>
        <p:blipFill>
          <a:blip r:embed="rId2"/>
          <a:stretch>
            <a:fillRect/>
          </a:stretch>
        </p:blipFill>
        <p:spPr>
          <a:xfrm>
            <a:off x="179512" y="2636912"/>
            <a:ext cx="8825143" cy="1612872"/>
          </a:xfrm>
          <a:prstGeom prst="rect">
            <a:avLst/>
          </a:prstGeom>
        </p:spPr>
      </p:pic>
      <p:sp>
        <p:nvSpPr>
          <p:cNvPr id="4" name="Symbol zastępczy daty 3">
            <a:extLst>
              <a:ext uri="{FF2B5EF4-FFF2-40B4-BE49-F238E27FC236}">
                <a16:creationId xmlns:a16="http://schemas.microsoft.com/office/drawing/2014/main" id="{C573D99E-C87D-4D82-9DE3-94556D794C93}"/>
              </a:ext>
            </a:extLst>
          </p:cNvPr>
          <p:cNvSpPr>
            <a:spLocks noGrp="1"/>
          </p:cNvSpPr>
          <p:nvPr>
            <p:ph type="dt" sz="half" idx="2"/>
          </p:nvPr>
        </p:nvSpPr>
        <p:spPr/>
        <p:txBody>
          <a:bodyPr/>
          <a:lstStyle/>
          <a:p>
            <a:pPr>
              <a:defRPr/>
            </a:pPr>
            <a:fld id="{74EBA72C-FC6D-4C9F-AD26-1EC5B01E86EC}" type="datetime10">
              <a:rPr lang="pl-PL" smtClean="0"/>
              <a:t>15:48</a:t>
            </a:fld>
            <a:endParaRPr lang="pl-PL"/>
          </a:p>
        </p:txBody>
      </p:sp>
      <p:sp>
        <p:nvSpPr>
          <p:cNvPr id="6" name="Symbol zastępczy stopki 5">
            <a:extLst>
              <a:ext uri="{FF2B5EF4-FFF2-40B4-BE49-F238E27FC236}">
                <a16:creationId xmlns:a16="http://schemas.microsoft.com/office/drawing/2014/main" id="{2EAF7EDB-788D-433C-BD10-011F83DE5200}"/>
              </a:ext>
            </a:extLst>
          </p:cNvPr>
          <p:cNvSpPr>
            <a:spLocks noGrp="1"/>
          </p:cNvSpPr>
          <p:nvPr>
            <p:ph type="ftr" sz="quarter" idx="10"/>
          </p:nvPr>
        </p:nvSpPr>
        <p:spPr/>
        <p:txBody>
          <a:bodyPr/>
          <a:lstStyle/>
          <a:p>
            <a:pPr>
              <a:defRPr/>
            </a:pPr>
            <a:r>
              <a:rPr lang="pl-PL"/>
              <a:t>UEMS 2017</a:t>
            </a:r>
            <a:endParaRPr lang="pl-PL" dirty="0"/>
          </a:p>
        </p:txBody>
      </p:sp>
      <p:sp>
        <p:nvSpPr>
          <p:cNvPr id="7" name="Symbol zastępczy numeru slajdu 6">
            <a:extLst>
              <a:ext uri="{FF2B5EF4-FFF2-40B4-BE49-F238E27FC236}">
                <a16:creationId xmlns:a16="http://schemas.microsoft.com/office/drawing/2014/main" id="{FD05B144-7F47-4FA0-9247-2841790140CD}"/>
              </a:ext>
            </a:extLst>
          </p:cNvPr>
          <p:cNvSpPr>
            <a:spLocks noGrp="1"/>
          </p:cNvSpPr>
          <p:nvPr>
            <p:ph type="sldNum" sz="quarter" idx="11"/>
          </p:nvPr>
        </p:nvSpPr>
        <p:spPr/>
        <p:txBody>
          <a:bodyPr/>
          <a:lstStyle/>
          <a:p>
            <a:pPr>
              <a:defRPr/>
            </a:pPr>
            <a:fld id="{D2ACDAF4-B28F-4BD7-AB17-8A0E1B760154}" type="slidenum">
              <a:rPr lang="pl-PL" altLang="fr-FR" smtClean="0"/>
              <a:pPr>
                <a:defRPr/>
              </a:pPr>
              <a:t>10</a:t>
            </a:fld>
            <a:endParaRPr lang="pl-PL" altLang="fr-FR"/>
          </a:p>
        </p:txBody>
      </p:sp>
    </p:spTree>
    <p:extLst>
      <p:ext uri="{BB962C8B-B14F-4D97-AF65-F5344CB8AC3E}">
        <p14:creationId xmlns:p14="http://schemas.microsoft.com/office/powerpoint/2010/main" val="4276233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BEB5CBE-8815-413E-B032-CAA5AA0CF44E}"/>
              </a:ext>
            </a:extLst>
          </p:cNvPr>
          <p:cNvSpPr>
            <a:spLocks noGrp="1"/>
          </p:cNvSpPr>
          <p:nvPr>
            <p:ph type="title"/>
          </p:nvPr>
        </p:nvSpPr>
        <p:spPr/>
        <p:txBody>
          <a:bodyPr/>
          <a:lstStyle/>
          <a:p>
            <a:r>
              <a:rPr lang="pl-PL" dirty="0"/>
              <a:t>Definition</a:t>
            </a:r>
          </a:p>
        </p:txBody>
      </p:sp>
      <p:sp>
        <p:nvSpPr>
          <p:cNvPr id="3" name="Symbol zastępczy zawartości 2">
            <a:extLst>
              <a:ext uri="{FF2B5EF4-FFF2-40B4-BE49-F238E27FC236}">
                <a16:creationId xmlns:a16="http://schemas.microsoft.com/office/drawing/2014/main" id="{44830A75-A0A9-4482-A131-6A3E93AB12AD}"/>
              </a:ext>
            </a:extLst>
          </p:cNvPr>
          <p:cNvSpPr>
            <a:spLocks noGrp="1"/>
          </p:cNvSpPr>
          <p:nvPr>
            <p:ph idx="1"/>
          </p:nvPr>
        </p:nvSpPr>
        <p:spPr/>
        <p:txBody>
          <a:bodyPr>
            <a:normAutofit/>
          </a:bodyPr>
          <a:lstStyle/>
          <a:p>
            <a:r>
              <a:rPr lang="pl-PL" b="1" dirty="0">
                <a:solidFill>
                  <a:schemeClr val="tx2">
                    <a:lumMod val="60000"/>
                    <a:lumOff val="40000"/>
                  </a:schemeClr>
                </a:solidFill>
              </a:rPr>
              <a:t>CPD</a:t>
            </a:r>
            <a:r>
              <a:rPr lang="pl-PL" dirty="0"/>
              <a:t> - </a:t>
            </a:r>
            <a:r>
              <a:rPr lang="pl-PL" dirty="0" err="1"/>
              <a:t>all</a:t>
            </a:r>
            <a:r>
              <a:rPr lang="pl-PL" dirty="0"/>
              <a:t> </a:t>
            </a:r>
            <a:r>
              <a:rPr lang="pl-PL" dirty="0" err="1"/>
              <a:t>educational</a:t>
            </a:r>
            <a:r>
              <a:rPr lang="pl-PL" dirty="0"/>
              <a:t> </a:t>
            </a:r>
            <a:r>
              <a:rPr lang="pl-PL" dirty="0" err="1"/>
              <a:t>activities</a:t>
            </a:r>
            <a:r>
              <a:rPr lang="pl-PL" dirty="0"/>
              <a:t> by a </a:t>
            </a:r>
            <a:r>
              <a:rPr lang="pl-PL" dirty="0" err="1"/>
              <a:t>physician</a:t>
            </a:r>
            <a:r>
              <a:rPr lang="pl-PL" dirty="0"/>
              <a:t> </a:t>
            </a:r>
            <a:r>
              <a:rPr lang="pl-PL" dirty="0" err="1"/>
              <a:t>that</a:t>
            </a:r>
            <a:r>
              <a:rPr lang="pl-PL" dirty="0"/>
              <a:t> </a:t>
            </a:r>
            <a:r>
              <a:rPr lang="pl-PL" dirty="0" err="1"/>
              <a:t>occur</a:t>
            </a:r>
            <a:r>
              <a:rPr lang="pl-PL" dirty="0"/>
              <a:t> </a:t>
            </a:r>
            <a:r>
              <a:rPr lang="pl-PL" dirty="0" err="1"/>
              <a:t>after</a:t>
            </a:r>
            <a:r>
              <a:rPr lang="pl-PL" dirty="0"/>
              <a:t> </a:t>
            </a:r>
            <a:r>
              <a:rPr lang="pl-PL" dirty="0" err="1"/>
              <a:t>obtaining</a:t>
            </a:r>
            <a:r>
              <a:rPr lang="pl-PL" dirty="0"/>
              <a:t> the </a:t>
            </a:r>
            <a:r>
              <a:rPr lang="pl-PL" dirty="0" err="1"/>
              <a:t>license</a:t>
            </a:r>
            <a:r>
              <a:rPr lang="pl-PL" dirty="0"/>
              <a:t> to </a:t>
            </a:r>
            <a:r>
              <a:rPr lang="pl-PL" dirty="0" err="1"/>
              <a:t>practice</a:t>
            </a:r>
            <a:r>
              <a:rPr lang="pl-PL" dirty="0"/>
              <a:t> </a:t>
            </a:r>
            <a:r>
              <a:rPr lang="pl-PL" dirty="0" err="1"/>
              <a:t>medicine</a:t>
            </a:r>
            <a:r>
              <a:rPr lang="pl-PL" dirty="0"/>
              <a:t>  </a:t>
            </a:r>
          </a:p>
          <a:p>
            <a:pPr lvl="1"/>
            <a:r>
              <a:rPr lang="pl-PL" b="1" dirty="0">
                <a:solidFill>
                  <a:schemeClr val="tx2">
                    <a:lumMod val="60000"/>
                    <a:lumOff val="40000"/>
                  </a:schemeClr>
                </a:solidFill>
              </a:rPr>
              <a:t>PGT</a:t>
            </a:r>
            <a:r>
              <a:rPr lang="pl-PL" dirty="0"/>
              <a:t> - </a:t>
            </a:r>
            <a:r>
              <a:rPr lang="pl-PL" dirty="0" err="1"/>
              <a:t>training</a:t>
            </a:r>
            <a:r>
              <a:rPr lang="pl-PL" dirty="0"/>
              <a:t> to </a:t>
            </a:r>
            <a:r>
              <a:rPr lang="pl-PL" dirty="0" err="1"/>
              <a:t>obtain</a:t>
            </a:r>
            <a:r>
              <a:rPr lang="pl-PL" dirty="0"/>
              <a:t> a </a:t>
            </a:r>
            <a:r>
              <a:rPr lang="pl-PL" dirty="0" err="1"/>
              <a:t>title</a:t>
            </a:r>
            <a:r>
              <a:rPr lang="pl-PL" dirty="0"/>
              <a:t> of </a:t>
            </a:r>
            <a:r>
              <a:rPr lang="pl-PL" dirty="0" err="1"/>
              <a:t>specialist</a:t>
            </a:r>
            <a:r>
              <a:rPr lang="pl-PL" dirty="0"/>
              <a:t> </a:t>
            </a:r>
          </a:p>
          <a:p>
            <a:pPr lvl="1"/>
            <a:r>
              <a:rPr lang="pl-PL" b="1" dirty="0">
                <a:solidFill>
                  <a:schemeClr val="tx2">
                    <a:lumMod val="60000"/>
                    <a:lumOff val="40000"/>
                  </a:schemeClr>
                </a:solidFill>
              </a:rPr>
              <a:t>CME</a:t>
            </a:r>
            <a:r>
              <a:rPr lang="pl-PL" dirty="0"/>
              <a:t> - </a:t>
            </a:r>
            <a:r>
              <a:rPr lang="pl-PL" dirty="0" err="1"/>
              <a:t>educational</a:t>
            </a:r>
            <a:r>
              <a:rPr lang="pl-PL" dirty="0"/>
              <a:t> </a:t>
            </a:r>
            <a:r>
              <a:rPr lang="pl-PL" dirty="0" err="1"/>
              <a:t>activities</a:t>
            </a:r>
            <a:r>
              <a:rPr lang="pl-PL" dirty="0"/>
              <a:t> (LEE, ELM, …) </a:t>
            </a:r>
          </a:p>
          <a:p>
            <a:pPr lvl="1"/>
            <a:r>
              <a:rPr lang="pl-PL" dirty="0"/>
              <a:t>… - </a:t>
            </a:r>
            <a:r>
              <a:rPr lang="pl-PL" dirty="0" err="1"/>
              <a:t>subspecialty</a:t>
            </a:r>
            <a:r>
              <a:rPr lang="pl-PL" dirty="0"/>
              <a:t>/</a:t>
            </a:r>
            <a:r>
              <a:rPr lang="pl-PL" dirty="0" err="1"/>
              <a:t>special</a:t>
            </a:r>
            <a:r>
              <a:rPr lang="pl-PL" dirty="0"/>
              <a:t> </a:t>
            </a:r>
            <a:r>
              <a:rPr lang="pl-PL" dirty="0" err="1"/>
              <a:t>competence</a:t>
            </a:r>
            <a:r>
              <a:rPr lang="pl-PL" dirty="0"/>
              <a:t> </a:t>
            </a:r>
            <a:r>
              <a:rPr lang="pl-PL" dirty="0" err="1"/>
              <a:t>training</a:t>
            </a:r>
            <a:r>
              <a:rPr lang="pl-PL" dirty="0"/>
              <a:t> </a:t>
            </a:r>
          </a:p>
          <a:p>
            <a:pPr lvl="1"/>
            <a:r>
              <a:rPr lang="pl-PL" dirty="0">
                <a:solidFill>
                  <a:schemeClr val="tx1">
                    <a:lumMod val="50000"/>
                    <a:lumOff val="50000"/>
                  </a:schemeClr>
                </a:solidFill>
              </a:rPr>
              <a:t>… - </a:t>
            </a:r>
            <a:r>
              <a:rPr lang="pl-PL" dirty="0" err="1">
                <a:solidFill>
                  <a:schemeClr val="tx1">
                    <a:lumMod val="50000"/>
                    <a:lumOff val="50000"/>
                  </a:schemeClr>
                </a:solidFill>
              </a:rPr>
              <a:t>assurance</a:t>
            </a:r>
            <a:r>
              <a:rPr lang="pl-PL" dirty="0">
                <a:solidFill>
                  <a:schemeClr val="tx1">
                    <a:lumMod val="50000"/>
                    <a:lumOff val="50000"/>
                  </a:schemeClr>
                </a:solidFill>
              </a:rPr>
              <a:t> of </a:t>
            </a:r>
            <a:r>
              <a:rPr lang="pl-PL" dirty="0" err="1">
                <a:solidFill>
                  <a:schemeClr val="tx1">
                    <a:lumMod val="50000"/>
                    <a:lumOff val="50000"/>
                  </a:schemeClr>
                </a:solidFill>
              </a:rPr>
              <a:t>quality</a:t>
            </a:r>
            <a:r>
              <a:rPr lang="pl-PL" dirty="0">
                <a:solidFill>
                  <a:schemeClr val="tx1">
                    <a:lumMod val="50000"/>
                    <a:lumOff val="50000"/>
                  </a:schemeClr>
                </a:solidFill>
              </a:rPr>
              <a:t> of </a:t>
            </a:r>
            <a:r>
              <a:rPr lang="pl-PL" dirty="0" err="1">
                <a:solidFill>
                  <a:schemeClr val="tx1">
                    <a:lumMod val="50000"/>
                    <a:lumOff val="50000"/>
                  </a:schemeClr>
                </a:solidFill>
              </a:rPr>
              <a:t>practice</a:t>
            </a:r>
            <a:endParaRPr lang="pl-PL" dirty="0">
              <a:solidFill>
                <a:schemeClr val="tx1">
                  <a:lumMod val="50000"/>
                  <a:lumOff val="50000"/>
                </a:schemeClr>
              </a:solidFill>
            </a:endParaRPr>
          </a:p>
        </p:txBody>
      </p:sp>
      <p:sp>
        <p:nvSpPr>
          <p:cNvPr id="4" name="Symbol zastępczy daty 3">
            <a:extLst>
              <a:ext uri="{FF2B5EF4-FFF2-40B4-BE49-F238E27FC236}">
                <a16:creationId xmlns:a16="http://schemas.microsoft.com/office/drawing/2014/main" id="{3B22C2F5-657A-4BAA-98A9-7D7DC3BD79DC}"/>
              </a:ext>
            </a:extLst>
          </p:cNvPr>
          <p:cNvSpPr>
            <a:spLocks noGrp="1"/>
          </p:cNvSpPr>
          <p:nvPr>
            <p:ph type="dt" sz="half" idx="2"/>
          </p:nvPr>
        </p:nvSpPr>
        <p:spPr/>
        <p:txBody>
          <a:bodyPr/>
          <a:lstStyle/>
          <a:p>
            <a:pPr>
              <a:defRPr/>
            </a:pPr>
            <a:fld id="{09888604-9DCB-4A5B-88D1-D5242D44877B}" type="datetime10">
              <a:rPr lang="pl-PL" smtClean="0"/>
              <a:t>15:48</a:t>
            </a:fld>
            <a:endParaRPr lang="pl-PL"/>
          </a:p>
        </p:txBody>
      </p:sp>
      <p:sp>
        <p:nvSpPr>
          <p:cNvPr id="5" name="Symbol zastępczy stopki 4">
            <a:extLst>
              <a:ext uri="{FF2B5EF4-FFF2-40B4-BE49-F238E27FC236}">
                <a16:creationId xmlns:a16="http://schemas.microsoft.com/office/drawing/2014/main" id="{D4DF52C5-E181-483B-B0C9-2AD43956D887}"/>
              </a:ext>
            </a:extLst>
          </p:cNvPr>
          <p:cNvSpPr>
            <a:spLocks noGrp="1"/>
          </p:cNvSpPr>
          <p:nvPr>
            <p:ph type="ftr" sz="quarter" idx="10"/>
          </p:nvPr>
        </p:nvSpPr>
        <p:spPr/>
        <p:txBody>
          <a:bodyPr/>
          <a:lstStyle/>
          <a:p>
            <a:pPr>
              <a:defRPr/>
            </a:pPr>
            <a:r>
              <a:rPr lang="pl-PL"/>
              <a:t>UEMS 2017</a:t>
            </a:r>
            <a:endParaRPr lang="pl-PL" dirty="0"/>
          </a:p>
        </p:txBody>
      </p:sp>
      <p:sp>
        <p:nvSpPr>
          <p:cNvPr id="6" name="Symbol zastępczy numeru slajdu 5">
            <a:extLst>
              <a:ext uri="{FF2B5EF4-FFF2-40B4-BE49-F238E27FC236}">
                <a16:creationId xmlns:a16="http://schemas.microsoft.com/office/drawing/2014/main" id="{3C1212B7-F145-4EF1-931F-824B495CA547}"/>
              </a:ext>
            </a:extLst>
          </p:cNvPr>
          <p:cNvSpPr>
            <a:spLocks noGrp="1"/>
          </p:cNvSpPr>
          <p:nvPr>
            <p:ph type="sldNum" sz="quarter" idx="11"/>
          </p:nvPr>
        </p:nvSpPr>
        <p:spPr/>
        <p:txBody>
          <a:bodyPr/>
          <a:lstStyle/>
          <a:p>
            <a:pPr>
              <a:defRPr/>
            </a:pPr>
            <a:fld id="{D2ACDAF4-B28F-4BD7-AB17-8A0E1B760154}" type="slidenum">
              <a:rPr lang="pl-PL" altLang="fr-FR" smtClean="0"/>
              <a:pPr>
                <a:defRPr/>
              </a:pPr>
              <a:t>11</a:t>
            </a:fld>
            <a:endParaRPr lang="pl-PL" altLang="fr-FR"/>
          </a:p>
        </p:txBody>
      </p:sp>
    </p:spTree>
    <p:extLst>
      <p:ext uri="{BB962C8B-B14F-4D97-AF65-F5344CB8AC3E}">
        <p14:creationId xmlns:p14="http://schemas.microsoft.com/office/powerpoint/2010/main" val="1004585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8A89AC7-955C-4526-94FA-B3451733E408}"/>
              </a:ext>
            </a:extLst>
          </p:cNvPr>
          <p:cNvSpPr>
            <a:spLocks noGrp="1"/>
          </p:cNvSpPr>
          <p:nvPr>
            <p:ph type="title"/>
          </p:nvPr>
        </p:nvSpPr>
        <p:spPr/>
        <p:txBody>
          <a:bodyPr/>
          <a:lstStyle/>
          <a:p>
            <a:r>
              <a:rPr lang="pl-PL" dirty="0" err="1">
                <a:solidFill>
                  <a:schemeClr val="accent3">
                    <a:lumMod val="75000"/>
                  </a:schemeClr>
                </a:solidFill>
              </a:rPr>
              <a:t>Subsidiarity</a:t>
            </a:r>
            <a:r>
              <a:rPr lang="pl-PL" dirty="0"/>
              <a:t> </a:t>
            </a:r>
            <a:r>
              <a:rPr lang="pl-PL" i="1" dirty="0"/>
              <a:t>vs</a:t>
            </a:r>
            <a:r>
              <a:rPr lang="pl-PL" dirty="0"/>
              <a:t> </a:t>
            </a:r>
            <a:r>
              <a:rPr lang="pl-PL" dirty="0" err="1">
                <a:solidFill>
                  <a:schemeClr val="accent5">
                    <a:lumMod val="75000"/>
                  </a:schemeClr>
                </a:solidFill>
              </a:rPr>
              <a:t>harmonisation</a:t>
            </a:r>
            <a:endParaRPr lang="pl-PL" dirty="0">
              <a:solidFill>
                <a:schemeClr val="accent5">
                  <a:lumMod val="75000"/>
                </a:schemeClr>
              </a:solidFill>
            </a:endParaRPr>
          </a:p>
        </p:txBody>
      </p:sp>
      <p:sp>
        <p:nvSpPr>
          <p:cNvPr id="3" name="Symbol zastępczy zawartości 2">
            <a:extLst>
              <a:ext uri="{FF2B5EF4-FFF2-40B4-BE49-F238E27FC236}">
                <a16:creationId xmlns:a16="http://schemas.microsoft.com/office/drawing/2014/main" id="{45FFC264-A9A3-4C4B-B847-A5230452E718}"/>
              </a:ext>
            </a:extLst>
          </p:cNvPr>
          <p:cNvSpPr>
            <a:spLocks noGrp="1"/>
          </p:cNvSpPr>
          <p:nvPr>
            <p:ph idx="1"/>
          </p:nvPr>
        </p:nvSpPr>
        <p:spPr/>
        <p:txBody>
          <a:bodyPr>
            <a:normAutofit/>
          </a:bodyPr>
          <a:lstStyle/>
          <a:p>
            <a:endParaRPr lang="pl-PL" dirty="0">
              <a:solidFill>
                <a:schemeClr val="accent3">
                  <a:lumMod val="75000"/>
                </a:schemeClr>
              </a:solidFill>
            </a:endParaRPr>
          </a:p>
          <a:p>
            <a:endParaRPr lang="pl-PL" dirty="0">
              <a:solidFill>
                <a:schemeClr val="accent3">
                  <a:lumMod val="75000"/>
                </a:schemeClr>
              </a:solidFill>
            </a:endParaRPr>
          </a:p>
          <a:p>
            <a:endParaRPr lang="pl-PL" dirty="0">
              <a:solidFill>
                <a:schemeClr val="accent3">
                  <a:lumMod val="75000"/>
                </a:schemeClr>
              </a:solidFill>
            </a:endParaRPr>
          </a:p>
          <a:p>
            <a:r>
              <a:rPr lang="pl-PL" b="1" dirty="0" err="1">
                <a:solidFill>
                  <a:schemeClr val="accent3">
                    <a:lumMod val="75000"/>
                  </a:schemeClr>
                </a:solidFill>
              </a:rPr>
              <a:t>Subsidiarity</a:t>
            </a:r>
            <a:r>
              <a:rPr lang="pl-PL" dirty="0">
                <a:solidFill>
                  <a:schemeClr val="accent3">
                    <a:lumMod val="75000"/>
                  </a:schemeClr>
                </a:solidFill>
              </a:rPr>
              <a:t> </a:t>
            </a:r>
            <a:r>
              <a:rPr lang="pl-PL" dirty="0" err="1"/>
              <a:t>is</a:t>
            </a:r>
            <a:r>
              <a:rPr lang="pl-PL" dirty="0"/>
              <a:t> the </a:t>
            </a:r>
            <a:r>
              <a:rPr lang="pl-PL" dirty="0" err="1"/>
              <a:t>guiding</a:t>
            </a:r>
            <a:r>
              <a:rPr lang="pl-PL" dirty="0"/>
              <a:t> </a:t>
            </a:r>
            <a:r>
              <a:rPr lang="pl-PL" dirty="0" err="1"/>
              <a:t>principle</a:t>
            </a:r>
            <a:r>
              <a:rPr lang="pl-PL" dirty="0"/>
              <a:t> in </a:t>
            </a:r>
            <a:r>
              <a:rPr lang="pl-PL" dirty="0" err="1"/>
              <a:t>organisation</a:t>
            </a:r>
            <a:r>
              <a:rPr lang="pl-PL" dirty="0"/>
              <a:t> of </a:t>
            </a:r>
            <a:r>
              <a:rPr lang="pl-PL" dirty="0" err="1"/>
              <a:t>health</a:t>
            </a:r>
            <a:r>
              <a:rPr lang="pl-PL" dirty="0"/>
              <a:t> </a:t>
            </a:r>
            <a:r>
              <a:rPr lang="pl-PL" dirty="0" err="1"/>
              <a:t>care</a:t>
            </a:r>
            <a:r>
              <a:rPr lang="pl-PL" dirty="0"/>
              <a:t> services.</a:t>
            </a:r>
            <a:r>
              <a:rPr lang="pl-PL" dirty="0">
                <a:solidFill>
                  <a:schemeClr val="accent3">
                    <a:lumMod val="75000"/>
                  </a:schemeClr>
                </a:solidFill>
              </a:rPr>
              <a:t> </a:t>
            </a:r>
          </a:p>
          <a:p>
            <a:r>
              <a:rPr lang="pl-PL" dirty="0"/>
              <a:t>Professional and </a:t>
            </a:r>
            <a:r>
              <a:rPr lang="pl-PL" dirty="0" err="1"/>
              <a:t>patients</a:t>
            </a:r>
            <a:r>
              <a:rPr lang="pl-PL" dirty="0"/>
              <a:t> </a:t>
            </a:r>
            <a:r>
              <a:rPr lang="pl-PL" dirty="0" err="1"/>
              <a:t>mobility</a:t>
            </a:r>
            <a:r>
              <a:rPr lang="pl-PL" dirty="0"/>
              <a:t>, and </a:t>
            </a:r>
            <a:r>
              <a:rPr lang="pl-PL" dirty="0" err="1"/>
              <a:t>differences</a:t>
            </a:r>
            <a:r>
              <a:rPr lang="pl-PL" dirty="0"/>
              <a:t> in </a:t>
            </a:r>
            <a:r>
              <a:rPr lang="pl-PL" dirty="0" err="1"/>
              <a:t>healthcare</a:t>
            </a:r>
            <a:r>
              <a:rPr lang="pl-PL" dirty="0"/>
              <a:t> </a:t>
            </a:r>
            <a:r>
              <a:rPr lang="pl-PL" dirty="0" err="1"/>
              <a:t>systems</a:t>
            </a:r>
            <a:r>
              <a:rPr lang="pl-PL" dirty="0"/>
              <a:t> </a:t>
            </a:r>
            <a:r>
              <a:rPr lang="pl-PL" dirty="0" err="1"/>
              <a:t>call</a:t>
            </a:r>
            <a:r>
              <a:rPr lang="pl-PL" dirty="0"/>
              <a:t> for </a:t>
            </a:r>
            <a:r>
              <a:rPr lang="pl-PL" b="1" dirty="0" err="1">
                <a:solidFill>
                  <a:schemeClr val="accent5">
                    <a:lumMod val="75000"/>
                  </a:schemeClr>
                </a:solidFill>
              </a:rPr>
              <a:t>harmonisation</a:t>
            </a:r>
            <a:r>
              <a:rPr lang="pl-PL" dirty="0"/>
              <a:t>. </a:t>
            </a:r>
          </a:p>
        </p:txBody>
      </p:sp>
      <p:sp>
        <p:nvSpPr>
          <p:cNvPr id="4" name="Symbol zastępczy daty 3">
            <a:extLst>
              <a:ext uri="{FF2B5EF4-FFF2-40B4-BE49-F238E27FC236}">
                <a16:creationId xmlns:a16="http://schemas.microsoft.com/office/drawing/2014/main" id="{B43D151E-2A31-4D41-9644-344D35E62968}"/>
              </a:ext>
            </a:extLst>
          </p:cNvPr>
          <p:cNvSpPr>
            <a:spLocks noGrp="1"/>
          </p:cNvSpPr>
          <p:nvPr>
            <p:ph type="dt" sz="half" idx="2"/>
          </p:nvPr>
        </p:nvSpPr>
        <p:spPr/>
        <p:txBody>
          <a:bodyPr/>
          <a:lstStyle/>
          <a:p>
            <a:pPr>
              <a:defRPr/>
            </a:pPr>
            <a:fld id="{8447FC20-5C9F-4F09-83B6-9E6FEF2E12B9}" type="datetime10">
              <a:rPr lang="pl-PL" smtClean="0"/>
              <a:t>15:48</a:t>
            </a:fld>
            <a:endParaRPr lang="pl-PL"/>
          </a:p>
        </p:txBody>
      </p:sp>
      <p:sp>
        <p:nvSpPr>
          <p:cNvPr id="5" name="Symbol zastępczy stopki 4">
            <a:extLst>
              <a:ext uri="{FF2B5EF4-FFF2-40B4-BE49-F238E27FC236}">
                <a16:creationId xmlns:a16="http://schemas.microsoft.com/office/drawing/2014/main" id="{94855499-8ADD-4D4C-AFE9-0AF285552918}"/>
              </a:ext>
            </a:extLst>
          </p:cNvPr>
          <p:cNvSpPr>
            <a:spLocks noGrp="1"/>
          </p:cNvSpPr>
          <p:nvPr>
            <p:ph type="ftr" sz="quarter" idx="10"/>
          </p:nvPr>
        </p:nvSpPr>
        <p:spPr/>
        <p:txBody>
          <a:bodyPr/>
          <a:lstStyle/>
          <a:p>
            <a:pPr>
              <a:defRPr/>
            </a:pPr>
            <a:r>
              <a:rPr lang="pl-PL"/>
              <a:t>UEMS 2017</a:t>
            </a:r>
            <a:endParaRPr lang="pl-PL" dirty="0"/>
          </a:p>
        </p:txBody>
      </p:sp>
      <p:sp>
        <p:nvSpPr>
          <p:cNvPr id="6" name="Symbol zastępczy numeru slajdu 5">
            <a:extLst>
              <a:ext uri="{FF2B5EF4-FFF2-40B4-BE49-F238E27FC236}">
                <a16:creationId xmlns:a16="http://schemas.microsoft.com/office/drawing/2014/main" id="{43D5AD73-D3E9-4596-B570-F3BFDDCC35C1}"/>
              </a:ext>
            </a:extLst>
          </p:cNvPr>
          <p:cNvSpPr>
            <a:spLocks noGrp="1"/>
          </p:cNvSpPr>
          <p:nvPr>
            <p:ph type="sldNum" sz="quarter" idx="11"/>
          </p:nvPr>
        </p:nvSpPr>
        <p:spPr/>
        <p:txBody>
          <a:bodyPr/>
          <a:lstStyle/>
          <a:p>
            <a:pPr>
              <a:defRPr/>
            </a:pPr>
            <a:fld id="{D2ACDAF4-B28F-4BD7-AB17-8A0E1B760154}" type="slidenum">
              <a:rPr lang="pl-PL" altLang="fr-FR" smtClean="0"/>
              <a:pPr>
                <a:defRPr/>
              </a:pPr>
              <a:t>12</a:t>
            </a:fld>
            <a:endParaRPr lang="pl-PL" altLang="fr-FR"/>
          </a:p>
        </p:txBody>
      </p:sp>
    </p:spTree>
    <p:extLst>
      <p:ext uri="{BB962C8B-B14F-4D97-AF65-F5344CB8AC3E}">
        <p14:creationId xmlns:p14="http://schemas.microsoft.com/office/powerpoint/2010/main" val="3530053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854585A-FF1A-4C58-B611-3D14D9F87616}"/>
              </a:ext>
            </a:extLst>
          </p:cNvPr>
          <p:cNvSpPr>
            <a:spLocks noGrp="1"/>
          </p:cNvSpPr>
          <p:nvPr>
            <p:ph type="title"/>
          </p:nvPr>
        </p:nvSpPr>
        <p:spPr/>
        <p:txBody>
          <a:bodyPr>
            <a:normAutofit/>
          </a:bodyPr>
          <a:lstStyle/>
          <a:p>
            <a:r>
              <a:rPr lang="pl-PL" dirty="0"/>
              <a:t>Professional </a:t>
            </a:r>
            <a:r>
              <a:rPr lang="pl-PL" dirty="0" err="1"/>
              <a:t>Qualifications</a:t>
            </a:r>
            <a:r>
              <a:rPr lang="pl-PL" dirty="0"/>
              <a:t> Directive</a:t>
            </a:r>
          </a:p>
        </p:txBody>
      </p:sp>
      <p:sp>
        <p:nvSpPr>
          <p:cNvPr id="3" name="Symbol zastępczy zawartości 2">
            <a:extLst>
              <a:ext uri="{FF2B5EF4-FFF2-40B4-BE49-F238E27FC236}">
                <a16:creationId xmlns:a16="http://schemas.microsoft.com/office/drawing/2014/main" id="{C4528500-94E9-4CFF-BF2C-150E08CB69D7}"/>
              </a:ext>
            </a:extLst>
          </p:cNvPr>
          <p:cNvSpPr>
            <a:spLocks noGrp="1"/>
          </p:cNvSpPr>
          <p:nvPr>
            <p:ph idx="1"/>
          </p:nvPr>
        </p:nvSpPr>
        <p:spPr>
          <a:xfrm>
            <a:off x="1905035" y="1862863"/>
            <a:ext cx="2306925" cy="3394472"/>
          </a:xfrm>
        </p:spPr>
        <p:txBody>
          <a:bodyPr>
            <a:normAutofit/>
          </a:bodyPr>
          <a:lstStyle/>
          <a:p>
            <a:pPr>
              <a:buFont typeface="Wingdings" panose="05000000000000000000" pitchFamily="2" charset="2"/>
              <a:buChar char=""/>
            </a:pPr>
            <a:r>
              <a:rPr lang="pl-PL" sz="2400" dirty="0"/>
              <a:t>Big </a:t>
            </a:r>
            <a:r>
              <a:rPr lang="pl-PL" sz="2400" dirty="0" err="1"/>
              <a:t>political</a:t>
            </a:r>
            <a:r>
              <a:rPr lang="pl-PL" sz="2400" dirty="0"/>
              <a:t> </a:t>
            </a:r>
            <a:r>
              <a:rPr lang="pl-PL" sz="2400" dirty="0" err="1"/>
              <a:t>achievement</a:t>
            </a:r>
            <a:r>
              <a:rPr lang="pl-PL" sz="2400" dirty="0"/>
              <a:t> </a:t>
            </a:r>
          </a:p>
          <a:p>
            <a:pPr>
              <a:buFont typeface="Wingdings" panose="05000000000000000000" pitchFamily="2" charset="2"/>
              <a:buChar char=""/>
            </a:pPr>
            <a:endParaRPr lang="pl-PL" sz="2400" dirty="0"/>
          </a:p>
          <a:p>
            <a:pPr>
              <a:buFont typeface="Wingdings" panose="05000000000000000000" pitchFamily="2" charset="2"/>
              <a:buChar char=""/>
            </a:pPr>
            <a:r>
              <a:rPr lang="pl-PL" sz="2400" dirty="0" err="1"/>
              <a:t>Opportunities</a:t>
            </a:r>
            <a:r>
              <a:rPr lang="pl-PL" sz="2400" dirty="0"/>
              <a:t> for </a:t>
            </a:r>
            <a:r>
              <a:rPr lang="pl-PL" sz="2400" dirty="0" err="1"/>
              <a:t>healthcare</a:t>
            </a:r>
            <a:r>
              <a:rPr lang="pl-PL" sz="2400" dirty="0"/>
              <a:t> </a:t>
            </a:r>
            <a:r>
              <a:rPr lang="pl-PL" sz="2400" dirty="0" err="1"/>
              <a:t>professionals</a:t>
            </a:r>
            <a:r>
              <a:rPr lang="pl-PL" sz="2400" dirty="0"/>
              <a:t>  </a:t>
            </a:r>
          </a:p>
        </p:txBody>
      </p:sp>
      <p:pic>
        <p:nvPicPr>
          <p:cNvPr id="5" name="Obraz 4" descr="Wycinek ekranu">
            <a:extLst>
              <a:ext uri="{FF2B5EF4-FFF2-40B4-BE49-F238E27FC236}">
                <a16:creationId xmlns:a16="http://schemas.microsoft.com/office/drawing/2014/main" id="{D2BEC809-B206-4EB3-8FC3-E55F7FA79012}"/>
              </a:ext>
            </a:extLst>
          </p:cNvPr>
          <p:cNvPicPr>
            <a:picLocks noChangeAspect="1"/>
          </p:cNvPicPr>
          <p:nvPr/>
        </p:nvPicPr>
        <p:blipFill>
          <a:blip r:embed="rId2"/>
          <a:stretch>
            <a:fillRect/>
          </a:stretch>
        </p:blipFill>
        <p:spPr>
          <a:xfrm>
            <a:off x="4355976" y="1844824"/>
            <a:ext cx="4714802" cy="3330443"/>
          </a:xfrm>
          <a:prstGeom prst="rect">
            <a:avLst/>
          </a:prstGeom>
        </p:spPr>
      </p:pic>
      <p:sp>
        <p:nvSpPr>
          <p:cNvPr id="4" name="Symbol zastępczy daty 3">
            <a:extLst>
              <a:ext uri="{FF2B5EF4-FFF2-40B4-BE49-F238E27FC236}">
                <a16:creationId xmlns:a16="http://schemas.microsoft.com/office/drawing/2014/main" id="{2052EE21-9526-4C2C-A2BF-FCD7B6D27743}"/>
              </a:ext>
            </a:extLst>
          </p:cNvPr>
          <p:cNvSpPr>
            <a:spLocks noGrp="1"/>
          </p:cNvSpPr>
          <p:nvPr>
            <p:ph type="dt" sz="half" idx="2"/>
          </p:nvPr>
        </p:nvSpPr>
        <p:spPr/>
        <p:txBody>
          <a:bodyPr/>
          <a:lstStyle/>
          <a:p>
            <a:pPr>
              <a:defRPr/>
            </a:pPr>
            <a:fld id="{07483BB1-3476-43EC-9F4E-503111FD8D59}" type="datetime10">
              <a:rPr lang="pl-PL" smtClean="0"/>
              <a:t>15:48</a:t>
            </a:fld>
            <a:endParaRPr lang="pl-PL"/>
          </a:p>
        </p:txBody>
      </p:sp>
      <p:sp>
        <p:nvSpPr>
          <p:cNvPr id="6" name="Symbol zastępczy stopki 5">
            <a:extLst>
              <a:ext uri="{FF2B5EF4-FFF2-40B4-BE49-F238E27FC236}">
                <a16:creationId xmlns:a16="http://schemas.microsoft.com/office/drawing/2014/main" id="{60B54A4A-62FB-433F-A154-13F9A05A468F}"/>
              </a:ext>
            </a:extLst>
          </p:cNvPr>
          <p:cNvSpPr>
            <a:spLocks noGrp="1"/>
          </p:cNvSpPr>
          <p:nvPr>
            <p:ph type="ftr" sz="quarter" idx="10"/>
          </p:nvPr>
        </p:nvSpPr>
        <p:spPr/>
        <p:txBody>
          <a:bodyPr/>
          <a:lstStyle/>
          <a:p>
            <a:pPr>
              <a:defRPr/>
            </a:pPr>
            <a:r>
              <a:rPr lang="pl-PL"/>
              <a:t>UEMS 2017</a:t>
            </a:r>
            <a:endParaRPr lang="pl-PL" dirty="0"/>
          </a:p>
        </p:txBody>
      </p:sp>
      <p:sp>
        <p:nvSpPr>
          <p:cNvPr id="7" name="Symbol zastępczy numeru slajdu 6">
            <a:extLst>
              <a:ext uri="{FF2B5EF4-FFF2-40B4-BE49-F238E27FC236}">
                <a16:creationId xmlns:a16="http://schemas.microsoft.com/office/drawing/2014/main" id="{5E2B5719-FBE5-4D13-96DE-0390A927C8D7}"/>
              </a:ext>
            </a:extLst>
          </p:cNvPr>
          <p:cNvSpPr>
            <a:spLocks noGrp="1"/>
          </p:cNvSpPr>
          <p:nvPr>
            <p:ph type="sldNum" sz="quarter" idx="11"/>
          </p:nvPr>
        </p:nvSpPr>
        <p:spPr/>
        <p:txBody>
          <a:bodyPr/>
          <a:lstStyle/>
          <a:p>
            <a:pPr>
              <a:defRPr/>
            </a:pPr>
            <a:fld id="{D2ACDAF4-B28F-4BD7-AB17-8A0E1B760154}" type="slidenum">
              <a:rPr lang="pl-PL" altLang="fr-FR" smtClean="0"/>
              <a:pPr>
                <a:defRPr/>
              </a:pPr>
              <a:t>13</a:t>
            </a:fld>
            <a:endParaRPr lang="pl-PL" altLang="fr-FR"/>
          </a:p>
        </p:txBody>
      </p:sp>
    </p:spTree>
    <p:extLst>
      <p:ext uri="{BB962C8B-B14F-4D97-AF65-F5344CB8AC3E}">
        <p14:creationId xmlns:p14="http://schemas.microsoft.com/office/powerpoint/2010/main" val="458366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7EE1D7E-3FFE-4DE3-B738-727268BDE65D}"/>
              </a:ext>
            </a:extLst>
          </p:cNvPr>
          <p:cNvSpPr>
            <a:spLocks noGrp="1"/>
          </p:cNvSpPr>
          <p:nvPr>
            <p:ph type="title"/>
          </p:nvPr>
        </p:nvSpPr>
        <p:spPr/>
        <p:txBody>
          <a:bodyPr>
            <a:normAutofit/>
          </a:bodyPr>
          <a:lstStyle/>
          <a:p>
            <a:r>
              <a:rPr lang="pl-PL" dirty="0"/>
              <a:t>Professional </a:t>
            </a:r>
            <a:r>
              <a:rPr lang="pl-PL" dirty="0" err="1"/>
              <a:t>Qualifications</a:t>
            </a:r>
            <a:r>
              <a:rPr lang="pl-PL" dirty="0"/>
              <a:t> Directive</a:t>
            </a:r>
          </a:p>
        </p:txBody>
      </p:sp>
      <p:sp>
        <p:nvSpPr>
          <p:cNvPr id="3" name="Symbol zastępczy zawartości 2">
            <a:extLst>
              <a:ext uri="{FF2B5EF4-FFF2-40B4-BE49-F238E27FC236}">
                <a16:creationId xmlns:a16="http://schemas.microsoft.com/office/drawing/2014/main" id="{B1CD7E1C-FDA8-4C4A-84B2-96BCFF73A820}"/>
              </a:ext>
            </a:extLst>
          </p:cNvPr>
          <p:cNvSpPr>
            <a:spLocks noGrp="1"/>
          </p:cNvSpPr>
          <p:nvPr>
            <p:ph idx="1"/>
          </p:nvPr>
        </p:nvSpPr>
        <p:spPr/>
        <p:txBody>
          <a:bodyPr>
            <a:normAutofit/>
          </a:bodyPr>
          <a:lstStyle/>
          <a:p>
            <a:pPr>
              <a:buFont typeface="Wingdings" panose="05000000000000000000" pitchFamily="2" charset="2"/>
              <a:buChar char=""/>
            </a:pPr>
            <a:endParaRPr lang="pl-PL" dirty="0"/>
          </a:p>
          <a:p>
            <a:pPr>
              <a:buFont typeface="Wingdings" panose="05000000000000000000" pitchFamily="2" charset="2"/>
              <a:buChar char=""/>
            </a:pPr>
            <a:r>
              <a:rPr lang="pl-PL" dirty="0" err="1"/>
              <a:t>Based</a:t>
            </a:r>
            <a:r>
              <a:rPr lang="pl-PL" dirty="0"/>
              <a:t> </a:t>
            </a:r>
            <a:r>
              <a:rPr lang="pl-PL" dirty="0" err="1"/>
              <a:t>mostly</a:t>
            </a:r>
            <a:r>
              <a:rPr lang="pl-PL" dirty="0"/>
              <a:t> on </a:t>
            </a:r>
            <a:r>
              <a:rPr lang="pl-PL" dirty="0" err="1"/>
              <a:t>training</a:t>
            </a:r>
            <a:r>
              <a:rPr lang="pl-PL" dirty="0"/>
              <a:t> </a:t>
            </a:r>
            <a:r>
              <a:rPr lang="pl-PL" dirty="0" err="1"/>
              <a:t>duration</a:t>
            </a:r>
            <a:r>
              <a:rPr lang="pl-PL" dirty="0"/>
              <a:t> </a:t>
            </a:r>
          </a:p>
          <a:p>
            <a:pPr>
              <a:buFont typeface="Wingdings" panose="05000000000000000000" pitchFamily="2" charset="2"/>
              <a:buChar char=""/>
            </a:pPr>
            <a:r>
              <a:rPr lang="pl-PL" dirty="0"/>
              <a:t>Limited </a:t>
            </a:r>
            <a:r>
              <a:rPr lang="pl-PL" dirty="0" err="1"/>
              <a:t>number</a:t>
            </a:r>
            <a:r>
              <a:rPr lang="pl-PL" dirty="0"/>
              <a:t> of "</a:t>
            </a:r>
            <a:r>
              <a:rPr lang="pl-PL" dirty="0" err="1"/>
              <a:t>common</a:t>
            </a:r>
            <a:r>
              <a:rPr lang="pl-PL" dirty="0"/>
              <a:t>" </a:t>
            </a:r>
            <a:r>
              <a:rPr lang="pl-PL" dirty="0" err="1"/>
              <a:t>specialties</a:t>
            </a:r>
            <a:endParaRPr lang="pl-PL" dirty="0"/>
          </a:p>
          <a:p>
            <a:pPr>
              <a:buFont typeface="Wingdings" panose="05000000000000000000" pitchFamily="2" charset="2"/>
              <a:buChar char=""/>
            </a:pPr>
            <a:r>
              <a:rPr lang="pl-PL" dirty="0" err="1"/>
              <a:t>Important</a:t>
            </a:r>
            <a:r>
              <a:rPr lang="pl-PL" dirty="0"/>
              <a:t> </a:t>
            </a:r>
            <a:r>
              <a:rPr lang="pl-PL" dirty="0" err="1"/>
              <a:t>differences</a:t>
            </a:r>
            <a:r>
              <a:rPr lang="pl-PL" dirty="0"/>
              <a:t> in </a:t>
            </a:r>
            <a:r>
              <a:rPr lang="pl-PL" dirty="0" err="1"/>
              <a:t>professional</a:t>
            </a:r>
            <a:r>
              <a:rPr lang="pl-PL" dirty="0"/>
              <a:t> </a:t>
            </a:r>
            <a:r>
              <a:rPr lang="pl-PL" dirty="0" err="1"/>
              <a:t>competence</a:t>
            </a:r>
            <a:r>
              <a:rPr lang="pl-PL" dirty="0"/>
              <a:t> </a:t>
            </a:r>
          </a:p>
          <a:p>
            <a:pPr>
              <a:buFont typeface="Wingdings" panose="05000000000000000000" pitchFamily="2" charset="2"/>
              <a:buChar char=""/>
            </a:pPr>
            <a:r>
              <a:rPr lang="pl-PL" dirty="0" err="1"/>
              <a:t>Headhunting</a:t>
            </a:r>
            <a:r>
              <a:rPr lang="pl-PL" dirty="0"/>
              <a:t> and </a:t>
            </a:r>
            <a:r>
              <a:rPr lang="pl-PL" dirty="0" err="1"/>
              <a:t>shortages</a:t>
            </a:r>
            <a:r>
              <a:rPr lang="pl-PL" dirty="0"/>
              <a:t> of </a:t>
            </a:r>
            <a:r>
              <a:rPr lang="pl-PL" dirty="0" err="1"/>
              <a:t>staff</a:t>
            </a:r>
            <a:r>
              <a:rPr lang="pl-PL" dirty="0"/>
              <a:t> </a:t>
            </a:r>
          </a:p>
          <a:p>
            <a:pPr>
              <a:buFont typeface="Wingdings" panose="05000000000000000000" pitchFamily="2" charset="2"/>
              <a:buChar char=""/>
            </a:pPr>
            <a:endParaRPr lang="pl-PL" dirty="0"/>
          </a:p>
        </p:txBody>
      </p:sp>
      <p:sp>
        <p:nvSpPr>
          <p:cNvPr id="4" name="Symbol zastępczy daty 3">
            <a:extLst>
              <a:ext uri="{FF2B5EF4-FFF2-40B4-BE49-F238E27FC236}">
                <a16:creationId xmlns:a16="http://schemas.microsoft.com/office/drawing/2014/main" id="{CF64E381-989F-439F-A546-98FC1E77AA5F}"/>
              </a:ext>
            </a:extLst>
          </p:cNvPr>
          <p:cNvSpPr>
            <a:spLocks noGrp="1"/>
          </p:cNvSpPr>
          <p:nvPr>
            <p:ph type="dt" sz="half" idx="2"/>
          </p:nvPr>
        </p:nvSpPr>
        <p:spPr/>
        <p:txBody>
          <a:bodyPr/>
          <a:lstStyle/>
          <a:p>
            <a:pPr>
              <a:defRPr/>
            </a:pPr>
            <a:fld id="{714F1466-0721-4C8E-A3C0-7317B4BA7258}" type="datetime10">
              <a:rPr lang="pl-PL" smtClean="0"/>
              <a:t>15:48</a:t>
            </a:fld>
            <a:endParaRPr lang="pl-PL"/>
          </a:p>
        </p:txBody>
      </p:sp>
      <p:sp>
        <p:nvSpPr>
          <p:cNvPr id="5" name="Symbol zastępczy stopki 4">
            <a:extLst>
              <a:ext uri="{FF2B5EF4-FFF2-40B4-BE49-F238E27FC236}">
                <a16:creationId xmlns:a16="http://schemas.microsoft.com/office/drawing/2014/main" id="{BC286E83-56CE-4D23-8643-D25A8A6AFE38}"/>
              </a:ext>
            </a:extLst>
          </p:cNvPr>
          <p:cNvSpPr>
            <a:spLocks noGrp="1"/>
          </p:cNvSpPr>
          <p:nvPr>
            <p:ph type="ftr" sz="quarter" idx="10"/>
          </p:nvPr>
        </p:nvSpPr>
        <p:spPr/>
        <p:txBody>
          <a:bodyPr/>
          <a:lstStyle/>
          <a:p>
            <a:pPr>
              <a:defRPr/>
            </a:pPr>
            <a:r>
              <a:rPr lang="pl-PL"/>
              <a:t>UEMS 2017</a:t>
            </a:r>
            <a:endParaRPr lang="pl-PL" dirty="0"/>
          </a:p>
        </p:txBody>
      </p:sp>
      <p:sp>
        <p:nvSpPr>
          <p:cNvPr id="6" name="Symbol zastępczy numeru slajdu 5">
            <a:extLst>
              <a:ext uri="{FF2B5EF4-FFF2-40B4-BE49-F238E27FC236}">
                <a16:creationId xmlns:a16="http://schemas.microsoft.com/office/drawing/2014/main" id="{B7350D6B-03CE-4E5D-BCE1-A4A7CC02602E}"/>
              </a:ext>
            </a:extLst>
          </p:cNvPr>
          <p:cNvSpPr>
            <a:spLocks noGrp="1"/>
          </p:cNvSpPr>
          <p:nvPr>
            <p:ph type="sldNum" sz="quarter" idx="11"/>
          </p:nvPr>
        </p:nvSpPr>
        <p:spPr/>
        <p:txBody>
          <a:bodyPr/>
          <a:lstStyle/>
          <a:p>
            <a:pPr>
              <a:defRPr/>
            </a:pPr>
            <a:fld id="{D2ACDAF4-B28F-4BD7-AB17-8A0E1B760154}" type="slidenum">
              <a:rPr lang="pl-PL" altLang="fr-FR" smtClean="0"/>
              <a:pPr>
                <a:defRPr/>
              </a:pPr>
              <a:t>14</a:t>
            </a:fld>
            <a:endParaRPr lang="pl-PL" altLang="fr-FR"/>
          </a:p>
        </p:txBody>
      </p:sp>
    </p:spTree>
    <p:extLst>
      <p:ext uri="{BB962C8B-B14F-4D97-AF65-F5344CB8AC3E}">
        <p14:creationId xmlns:p14="http://schemas.microsoft.com/office/powerpoint/2010/main" val="551991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AC31E0F-D6F6-443E-A277-B8CB56581548}"/>
              </a:ext>
            </a:extLst>
          </p:cNvPr>
          <p:cNvSpPr>
            <a:spLocks noGrp="1"/>
          </p:cNvSpPr>
          <p:nvPr>
            <p:ph type="title"/>
          </p:nvPr>
        </p:nvSpPr>
        <p:spPr/>
        <p:txBody>
          <a:bodyPr/>
          <a:lstStyle/>
          <a:p>
            <a:r>
              <a:rPr lang="pl-PL" dirty="0"/>
              <a:t>UEMS </a:t>
            </a:r>
            <a:r>
              <a:rPr lang="pl-PL" dirty="0" err="1"/>
              <a:t>proposal</a:t>
            </a:r>
            <a:endParaRPr lang="pl-PL" dirty="0"/>
          </a:p>
        </p:txBody>
      </p:sp>
      <p:sp>
        <p:nvSpPr>
          <p:cNvPr id="3" name="Symbol zastępczy zawartości 2">
            <a:extLst>
              <a:ext uri="{FF2B5EF4-FFF2-40B4-BE49-F238E27FC236}">
                <a16:creationId xmlns:a16="http://schemas.microsoft.com/office/drawing/2014/main" id="{CAB7DE46-4B41-48BA-BE35-02749D8CD027}"/>
              </a:ext>
            </a:extLst>
          </p:cNvPr>
          <p:cNvSpPr>
            <a:spLocks noGrp="1"/>
          </p:cNvSpPr>
          <p:nvPr>
            <p:ph idx="1"/>
          </p:nvPr>
        </p:nvSpPr>
        <p:spPr/>
        <p:txBody>
          <a:bodyPr>
            <a:normAutofit/>
          </a:bodyPr>
          <a:lstStyle/>
          <a:p>
            <a:endParaRPr lang="pl-PL" dirty="0"/>
          </a:p>
          <a:p>
            <a:pPr>
              <a:buBlip>
                <a:blip r:embed="rId2"/>
              </a:buBlip>
            </a:pPr>
            <a:endParaRPr lang="pl-PL" dirty="0"/>
          </a:p>
          <a:p>
            <a:pPr>
              <a:buBlip>
                <a:blip r:embed="rId2"/>
              </a:buBlip>
            </a:pPr>
            <a:r>
              <a:rPr lang="pl-PL" dirty="0" err="1"/>
              <a:t>Voluntary</a:t>
            </a:r>
            <a:r>
              <a:rPr lang="pl-PL" dirty="0"/>
              <a:t> </a:t>
            </a:r>
            <a:r>
              <a:rPr lang="pl-PL" dirty="0" err="1"/>
              <a:t>harmonisation</a:t>
            </a:r>
            <a:r>
              <a:rPr lang="pl-PL" dirty="0"/>
              <a:t> </a:t>
            </a:r>
          </a:p>
          <a:p>
            <a:pPr>
              <a:buBlip>
                <a:blip r:embed="rId2"/>
              </a:buBlip>
            </a:pPr>
            <a:r>
              <a:rPr lang="pl-PL" dirty="0"/>
              <a:t>European Training </a:t>
            </a:r>
            <a:r>
              <a:rPr lang="pl-PL" dirty="0" err="1"/>
              <a:t>Requirements</a:t>
            </a:r>
            <a:r>
              <a:rPr lang="pl-PL" dirty="0"/>
              <a:t> for PGT</a:t>
            </a:r>
          </a:p>
          <a:p>
            <a:pPr lvl="1">
              <a:buBlip>
                <a:blip r:embed="rId2"/>
              </a:buBlip>
            </a:pPr>
            <a:r>
              <a:rPr lang="pl-PL" dirty="0" err="1"/>
              <a:t>Competence-based</a:t>
            </a:r>
            <a:r>
              <a:rPr lang="pl-PL" dirty="0"/>
              <a:t> </a:t>
            </a:r>
          </a:p>
          <a:p>
            <a:pPr>
              <a:buBlip>
                <a:blip r:embed="rId2"/>
              </a:buBlip>
            </a:pPr>
            <a:r>
              <a:rPr lang="pl-PL" dirty="0" err="1"/>
              <a:t>Common</a:t>
            </a:r>
            <a:r>
              <a:rPr lang="pl-PL" dirty="0"/>
              <a:t> Training </a:t>
            </a:r>
            <a:r>
              <a:rPr lang="pl-PL" dirty="0" err="1"/>
              <a:t>Frameworks</a:t>
            </a:r>
            <a:r>
              <a:rPr lang="pl-PL" dirty="0"/>
              <a:t>  </a:t>
            </a:r>
          </a:p>
          <a:p>
            <a:pPr>
              <a:buBlip>
                <a:blip r:embed="rId2"/>
              </a:buBlip>
            </a:pPr>
            <a:r>
              <a:rPr lang="pl-PL" dirty="0"/>
              <a:t>European </a:t>
            </a:r>
            <a:r>
              <a:rPr lang="pl-PL" dirty="0" err="1"/>
              <a:t>Examinations</a:t>
            </a:r>
            <a:r>
              <a:rPr lang="pl-PL" dirty="0"/>
              <a:t> </a:t>
            </a:r>
          </a:p>
          <a:p>
            <a:pPr>
              <a:buBlip>
                <a:blip r:embed="rId2"/>
              </a:buBlip>
            </a:pPr>
            <a:r>
              <a:rPr lang="pl-PL" dirty="0"/>
              <a:t>European Professional Card </a:t>
            </a:r>
          </a:p>
        </p:txBody>
      </p:sp>
      <p:sp>
        <p:nvSpPr>
          <p:cNvPr id="5" name="Symbol zastępczy daty 4">
            <a:extLst>
              <a:ext uri="{FF2B5EF4-FFF2-40B4-BE49-F238E27FC236}">
                <a16:creationId xmlns:a16="http://schemas.microsoft.com/office/drawing/2014/main" id="{373B6C29-3EE3-4C3D-86EB-790BDC6CBA0F}"/>
              </a:ext>
            </a:extLst>
          </p:cNvPr>
          <p:cNvSpPr>
            <a:spLocks noGrp="1"/>
          </p:cNvSpPr>
          <p:nvPr>
            <p:ph type="dt" sz="half" idx="2"/>
          </p:nvPr>
        </p:nvSpPr>
        <p:spPr/>
        <p:txBody>
          <a:bodyPr/>
          <a:lstStyle/>
          <a:p>
            <a:pPr>
              <a:defRPr/>
            </a:pPr>
            <a:fld id="{F04FA79A-0E99-4EAC-B3A4-687CA975D9F5}" type="datetime10">
              <a:rPr lang="pl-PL" smtClean="0"/>
              <a:t>15:48</a:t>
            </a:fld>
            <a:endParaRPr lang="pl-PL"/>
          </a:p>
        </p:txBody>
      </p:sp>
      <p:sp>
        <p:nvSpPr>
          <p:cNvPr id="6" name="Symbol zastępczy stopki 5">
            <a:extLst>
              <a:ext uri="{FF2B5EF4-FFF2-40B4-BE49-F238E27FC236}">
                <a16:creationId xmlns:a16="http://schemas.microsoft.com/office/drawing/2014/main" id="{2607EA42-CC7C-43C3-8D4A-43BFAE7A2DF8}"/>
              </a:ext>
            </a:extLst>
          </p:cNvPr>
          <p:cNvSpPr>
            <a:spLocks noGrp="1"/>
          </p:cNvSpPr>
          <p:nvPr>
            <p:ph type="ftr" sz="quarter" idx="10"/>
          </p:nvPr>
        </p:nvSpPr>
        <p:spPr/>
        <p:txBody>
          <a:bodyPr/>
          <a:lstStyle/>
          <a:p>
            <a:pPr>
              <a:defRPr/>
            </a:pPr>
            <a:r>
              <a:rPr lang="pl-PL"/>
              <a:t>UEMS 2017</a:t>
            </a:r>
            <a:endParaRPr lang="pl-PL" dirty="0"/>
          </a:p>
        </p:txBody>
      </p:sp>
      <p:sp>
        <p:nvSpPr>
          <p:cNvPr id="7" name="Symbol zastępczy numeru slajdu 6">
            <a:extLst>
              <a:ext uri="{FF2B5EF4-FFF2-40B4-BE49-F238E27FC236}">
                <a16:creationId xmlns:a16="http://schemas.microsoft.com/office/drawing/2014/main" id="{8C947B8D-B06D-4409-932C-BF10C72BA6D7}"/>
              </a:ext>
            </a:extLst>
          </p:cNvPr>
          <p:cNvSpPr>
            <a:spLocks noGrp="1"/>
          </p:cNvSpPr>
          <p:nvPr>
            <p:ph type="sldNum" sz="quarter" idx="11"/>
          </p:nvPr>
        </p:nvSpPr>
        <p:spPr/>
        <p:txBody>
          <a:bodyPr/>
          <a:lstStyle/>
          <a:p>
            <a:pPr>
              <a:defRPr/>
            </a:pPr>
            <a:fld id="{D2ACDAF4-B28F-4BD7-AB17-8A0E1B760154}" type="slidenum">
              <a:rPr lang="pl-PL" altLang="fr-FR" smtClean="0"/>
              <a:pPr>
                <a:defRPr/>
              </a:pPr>
              <a:t>15</a:t>
            </a:fld>
            <a:endParaRPr lang="pl-PL" altLang="fr-FR"/>
          </a:p>
        </p:txBody>
      </p:sp>
    </p:spTree>
    <p:extLst>
      <p:ext uri="{BB962C8B-B14F-4D97-AF65-F5344CB8AC3E}">
        <p14:creationId xmlns:p14="http://schemas.microsoft.com/office/powerpoint/2010/main" val="1045846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C37537-044D-4233-870C-5AA303E5FC1A}"/>
              </a:ext>
            </a:extLst>
          </p:cNvPr>
          <p:cNvSpPr>
            <a:spLocks noGrp="1"/>
          </p:cNvSpPr>
          <p:nvPr>
            <p:ph type="title"/>
          </p:nvPr>
        </p:nvSpPr>
        <p:spPr/>
        <p:txBody>
          <a:bodyPr/>
          <a:lstStyle/>
          <a:p>
            <a:r>
              <a:rPr lang="pl-PL" dirty="0"/>
              <a:t>European CME </a:t>
            </a:r>
          </a:p>
        </p:txBody>
      </p:sp>
      <p:sp>
        <p:nvSpPr>
          <p:cNvPr id="3" name="Symbol zastępczy zawartości 2">
            <a:extLst>
              <a:ext uri="{FF2B5EF4-FFF2-40B4-BE49-F238E27FC236}">
                <a16:creationId xmlns:a16="http://schemas.microsoft.com/office/drawing/2014/main" id="{FA27C9AC-208E-471D-9B6B-38922D74F999}"/>
              </a:ext>
            </a:extLst>
          </p:cNvPr>
          <p:cNvSpPr>
            <a:spLocks noGrp="1"/>
          </p:cNvSpPr>
          <p:nvPr>
            <p:ph idx="1"/>
          </p:nvPr>
        </p:nvSpPr>
        <p:spPr/>
        <p:txBody>
          <a:bodyPr>
            <a:normAutofit/>
          </a:bodyPr>
          <a:lstStyle/>
          <a:p>
            <a:endParaRPr lang="pl-PL" dirty="0"/>
          </a:p>
          <a:p>
            <a:endParaRPr lang="pl-PL" dirty="0"/>
          </a:p>
          <a:p>
            <a:r>
              <a:rPr lang="pl-PL" dirty="0"/>
              <a:t>M</a:t>
            </a:r>
            <a:r>
              <a:rPr lang="en-US" dirty="0" err="1"/>
              <a:t>andatory</a:t>
            </a:r>
            <a:r>
              <a:rPr lang="en-US" dirty="0"/>
              <a:t> </a:t>
            </a:r>
            <a:r>
              <a:rPr lang="pl-PL" dirty="0"/>
              <a:t>with </a:t>
            </a:r>
            <a:r>
              <a:rPr lang="pl-PL" dirty="0" err="1"/>
              <a:t>sanctions</a:t>
            </a:r>
            <a:endParaRPr lang="pl-PL" dirty="0"/>
          </a:p>
          <a:p>
            <a:r>
              <a:rPr lang="pl-PL" dirty="0" err="1"/>
              <a:t>Mandatory</a:t>
            </a:r>
            <a:r>
              <a:rPr lang="pl-PL" dirty="0"/>
              <a:t> </a:t>
            </a:r>
            <a:r>
              <a:rPr lang="pl-PL" dirty="0" err="1"/>
              <a:t>without</a:t>
            </a:r>
            <a:r>
              <a:rPr lang="pl-PL" dirty="0"/>
              <a:t> </a:t>
            </a:r>
            <a:r>
              <a:rPr lang="pl-PL" dirty="0" err="1"/>
              <a:t>sanctions</a:t>
            </a:r>
            <a:r>
              <a:rPr lang="pl-PL" dirty="0"/>
              <a:t> </a:t>
            </a:r>
          </a:p>
          <a:p>
            <a:r>
              <a:rPr lang="pl-PL" dirty="0"/>
              <a:t>Mixed </a:t>
            </a:r>
            <a:r>
              <a:rPr lang="pl-PL" dirty="0" err="1"/>
              <a:t>mandatory</a:t>
            </a:r>
            <a:r>
              <a:rPr lang="pl-PL" dirty="0"/>
              <a:t> and </a:t>
            </a:r>
            <a:r>
              <a:rPr lang="pl-PL" dirty="0" err="1"/>
              <a:t>voluntary</a:t>
            </a:r>
            <a:r>
              <a:rPr lang="pl-PL" dirty="0"/>
              <a:t> </a:t>
            </a:r>
          </a:p>
          <a:p>
            <a:r>
              <a:rPr lang="pl-PL" dirty="0" err="1"/>
              <a:t>Voluntary</a:t>
            </a:r>
            <a:r>
              <a:rPr lang="pl-PL" dirty="0"/>
              <a:t> </a:t>
            </a:r>
          </a:p>
          <a:p>
            <a:r>
              <a:rPr lang="en-US" dirty="0"/>
              <a:t>No formal C</a:t>
            </a:r>
            <a:r>
              <a:rPr lang="pl-PL" dirty="0"/>
              <a:t>ME</a:t>
            </a:r>
            <a:r>
              <a:rPr lang="en-US" dirty="0"/>
              <a:t> structure</a:t>
            </a:r>
            <a:endParaRPr lang="pl-PL" dirty="0"/>
          </a:p>
        </p:txBody>
      </p:sp>
      <p:sp>
        <p:nvSpPr>
          <p:cNvPr id="4" name="Symbol zastępczy daty 3">
            <a:extLst>
              <a:ext uri="{FF2B5EF4-FFF2-40B4-BE49-F238E27FC236}">
                <a16:creationId xmlns:a16="http://schemas.microsoft.com/office/drawing/2014/main" id="{662290CA-5BB7-44EB-BC38-8C6F061EDDBE}"/>
              </a:ext>
            </a:extLst>
          </p:cNvPr>
          <p:cNvSpPr>
            <a:spLocks noGrp="1"/>
          </p:cNvSpPr>
          <p:nvPr>
            <p:ph type="dt" sz="half" idx="2"/>
          </p:nvPr>
        </p:nvSpPr>
        <p:spPr/>
        <p:txBody>
          <a:bodyPr/>
          <a:lstStyle/>
          <a:p>
            <a:pPr>
              <a:defRPr/>
            </a:pPr>
            <a:fld id="{42D55ACC-1B83-430C-B13B-BC7424A5DE23}" type="datetime10">
              <a:rPr lang="pl-PL" smtClean="0"/>
              <a:t>15:48</a:t>
            </a:fld>
            <a:endParaRPr lang="pl-PL"/>
          </a:p>
        </p:txBody>
      </p:sp>
      <p:sp>
        <p:nvSpPr>
          <p:cNvPr id="5" name="Symbol zastępczy stopki 4">
            <a:extLst>
              <a:ext uri="{FF2B5EF4-FFF2-40B4-BE49-F238E27FC236}">
                <a16:creationId xmlns:a16="http://schemas.microsoft.com/office/drawing/2014/main" id="{650C36D3-87BA-45C0-8504-5ACB28085E77}"/>
              </a:ext>
            </a:extLst>
          </p:cNvPr>
          <p:cNvSpPr>
            <a:spLocks noGrp="1"/>
          </p:cNvSpPr>
          <p:nvPr>
            <p:ph type="ftr" sz="quarter" idx="10"/>
          </p:nvPr>
        </p:nvSpPr>
        <p:spPr/>
        <p:txBody>
          <a:bodyPr/>
          <a:lstStyle/>
          <a:p>
            <a:pPr>
              <a:defRPr/>
            </a:pPr>
            <a:r>
              <a:rPr lang="pl-PL"/>
              <a:t>UEMS 2017</a:t>
            </a:r>
            <a:endParaRPr lang="pl-PL" dirty="0"/>
          </a:p>
        </p:txBody>
      </p:sp>
      <p:sp>
        <p:nvSpPr>
          <p:cNvPr id="6" name="Symbol zastępczy numeru slajdu 5">
            <a:extLst>
              <a:ext uri="{FF2B5EF4-FFF2-40B4-BE49-F238E27FC236}">
                <a16:creationId xmlns:a16="http://schemas.microsoft.com/office/drawing/2014/main" id="{73112878-2C5C-475C-ACBB-8F8D4332E71A}"/>
              </a:ext>
            </a:extLst>
          </p:cNvPr>
          <p:cNvSpPr>
            <a:spLocks noGrp="1"/>
          </p:cNvSpPr>
          <p:nvPr>
            <p:ph type="sldNum" sz="quarter" idx="11"/>
          </p:nvPr>
        </p:nvSpPr>
        <p:spPr/>
        <p:txBody>
          <a:bodyPr/>
          <a:lstStyle/>
          <a:p>
            <a:pPr>
              <a:defRPr/>
            </a:pPr>
            <a:fld id="{D2ACDAF4-B28F-4BD7-AB17-8A0E1B760154}" type="slidenum">
              <a:rPr lang="pl-PL" altLang="fr-FR" smtClean="0"/>
              <a:pPr>
                <a:defRPr/>
              </a:pPr>
              <a:t>16</a:t>
            </a:fld>
            <a:endParaRPr lang="pl-PL" altLang="fr-FR"/>
          </a:p>
        </p:txBody>
      </p:sp>
    </p:spTree>
    <p:extLst>
      <p:ext uri="{BB962C8B-B14F-4D97-AF65-F5344CB8AC3E}">
        <p14:creationId xmlns:p14="http://schemas.microsoft.com/office/powerpoint/2010/main" val="2510080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972FF3C-CCE6-4C99-B053-12373D0C5837}"/>
              </a:ext>
            </a:extLst>
          </p:cNvPr>
          <p:cNvSpPr>
            <a:spLocks noGrp="1"/>
          </p:cNvSpPr>
          <p:nvPr>
            <p:ph type="title"/>
          </p:nvPr>
        </p:nvSpPr>
        <p:spPr/>
        <p:txBody>
          <a:bodyPr/>
          <a:lstStyle/>
          <a:p>
            <a:r>
              <a:rPr lang="pl-PL" dirty="0"/>
              <a:t>European CME </a:t>
            </a:r>
          </a:p>
        </p:txBody>
      </p:sp>
      <p:pic>
        <p:nvPicPr>
          <p:cNvPr id="5" name="Symbol zastępczy zawartości 4" descr="Wycinek ekranu">
            <a:extLst>
              <a:ext uri="{FF2B5EF4-FFF2-40B4-BE49-F238E27FC236}">
                <a16:creationId xmlns:a16="http://schemas.microsoft.com/office/drawing/2014/main" id="{6A7EDBB7-D18F-4EB0-90DA-2627F76320F4}"/>
              </a:ext>
            </a:extLst>
          </p:cNvPr>
          <p:cNvPicPr>
            <a:picLocks noGrp="1" noChangeAspect="1"/>
          </p:cNvPicPr>
          <p:nvPr>
            <p:ph idx="1"/>
          </p:nvPr>
        </p:nvPicPr>
        <p:blipFill>
          <a:blip r:embed="rId2"/>
          <a:stretch>
            <a:fillRect/>
          </a:stretch>
        </p:blipFill>
        <p:spPr>
          <a:xfrm>
            <a:off x="1847462" y="3356992"/>
            <a:ext cx="4502942" cy="3394075"/>
          </a:xfrm>
        </p:spPr>
      </p:pic>
      <p:pic>
        <p:nvPicPr>
          <p:cNvPr id="6" name="Obraz 5">
            <a:extLst>
              <a:ext uri="{FF2B5EF4-FFF2-40B4-BE49-F238E27FC236}">
                <a16:creationId xmlns:a16="http://schemas.microsoft.com/office/drawing/2014/main" id="{64868885-026D-4074-8399-E91F07A249CC}"/>
              </a:ext>
            </a:extLst>
          </p:cNvPr>
          <p:cNvPicPr>
            <a:picLocks noChangeAspect="1"/>
          </p:cNvPicPr>
          <p:nvPr/>
        </p:nvPicPr>
        <p:blipFill>
          <a:blip r:embed="rId3"/>
          <a:stretch>
            <a:fillRect/>
          </a:stretch>
        </p:blipFill>
        <p:spPr>
          <a:xfrm>
            <a:off x="5231517" y="1417638"/>
            <a:ext cx="3871928" cy="3097543"/>
          </a:xfrm>
          <a:prstGeom prst="rect">
            <a:avLst/>
          </a:prstGeom>
          <a:ln w="38100">
            <a:solidFill>
              <a:srgbClr val="0070C0"/>
            </a:solidFill>
          </a:ln>
        </p:spPr>
      </p:pic>
      <p:sp>
        <p:nvSpPr>
          <p:cNvPr id="3" name="Symbol zastępczy daty 2">
            <a:extLst>
              <a:ext uri="{FF2B5EF4-FFF2-40B4-BE49-F238E27FC236}">
                <a16:creationId xmlns:a16="http://schemas.microsoft.com/office/drawing/2014/main" id="{28872758-00D4-4A6F-8A2C-EFDFAA7093E2}"/>
              </a:ext>
            </a:extLst>
          </p:cNvPr>
          <p:cNvSpPr>
            <a:spLocks noGrp="1"/>
          </p:cNvSpPr>
          <p:nvPr>
            <p:ph type="dt" sz="half" idx="2"/>
          </p:nvPr>
        </p:nvSpPr>
        <p:spPr/>
        <p:txBody>
          <a:bodyPr/>
          <a:lstStyle/>
          <a:p>
            <a:pPr>
              <a:defRPr/>
            </a:pPr>
            <a:fld id="{0F337F23-A80A-4F2A-9BAA-A0877F00699F}" type="datetime10">
              <a:rPr lang="pl-PL" smtClean="0"/>
              <a:t>15:48</a:t>
            </a:fld>
            <a:endParaRPr lang="pl-PL"/>
          </a:p>
        </p:txBody>
      </p:sp>
      <p:sp>
        <p:nvSpPr>
          <p:cNvPr id="4" name="Symbol zastępczy stopki 3">
            <a:extLst>
              <a:ext uri="{FF2B5EF4-FFF2-40B4-BE49-F238E27FC236}">
                <a16:creationId xmlns:a16="http://schemas.microsoft.com/office/drawing/2014/main" id="{ACC43EC8-6FC9-425E-BBC2-4A6FA10BA3E0}"/>
              </a:ext>
            </a:extLst>
          </p:cNvPr>
          <p:cNvSpPr>
            <a:spLocks noGrp="1"/>
          </p:cNvSpPr>
          <p:nvPr>
            <p:ph type="ftr" sz="quarter" idx="10"/>
          </p:nvPr>
        </p:nvSpPr>
        <p:spPr/>
        <p:txBody>
          <a:bodyPr/>
          <a:lstStyle/>
          <a:p>
            <a:pPr>
              <a:defRPr/>
            </a:pPr>
            <a:r>
              <a:rPr lang="pl-PL"/>
              <a:t>UEMS 2017</a:t>
            </a:r>
            <a:endParaRPr lang="pl-PL" dirty="0"/>
          </a:p>
        </p:txBody>
      </p:sp>
      <p:sp>
        <p:nvSpPr>
          <p:cNvPr id="7" name="Symbol zastępczy numeru slajdu 6">
            <a:extLst>
              <a:ext uri="{FF2B5EF4-FFF2-40B4-BE49-F238E27FC236}">
                <a16:creationId xmlns:a16="http://schemas.microsoft.com/office/drawing/2014/main" id="{9D682D54-EE9D-4C1E-A23C-DF51A0CB605F}"/>
              </a:ext>
            </a:extLst>
          </p:cNvPr>
          <p:cNvSpPr>
            <a:spLocks noGrp="1"/>
          </p:cNvSpPr>
          <p:nvPr>
            <p:ph type="sldNum" sz="quarter" idx="11"/>
          </p:nvPr>
        </p:nvSpPr>
        <p:spPr/>
        <p:txBody>
          <a:bodyPr/>
          <a:lstStyle/>
          <a:p>
            <a:pPr>
              <a:defRPr/>
            </a:pPr>
            <a:fld id="{D2ACDAF4-B28F-4BD7-AB17-8A0E1B760154}" type="slidenum">
              <a:rPr lang="pl-PL" altLang="fr-FR" smtClean="0"/>
              <a:pPr>
                <a:defRPr/>
              </a:pPr>
              <a:t>17</a:t>
            </a:fld>
            <a:endParaRPr lang="pl-PL" altLang="fr-FR"/>
          </a:p>
        </p:txBody>
      </p:sp>
    </p:spTree>
    <p:extLst>
      <p:ext uri="{BB962C8B-B14F-4D97-AF65-F5344CB8AC3E}">
        <p14:creationId xmlns:p14="http://schemas.microsoft.com/office/powerpoint/2010/main" val="561239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5D7C2AB-3EC6-490F-8CB5-B0601EE10345}"/>
              </a:ext>
            </a:extLst>
          </p:cNvPr>
          <p:cNvSpPr>
            <a:spLocks noGrp="1"/>
          </p:cNvSpPr>
          <p:nvPr>
            <p:ph type="title"/>
          </p:nvPr>
        </p:nvSpPr>
        <p:spPr/>
        <p:txBody>
          <a:bodyPr/>
          <a:lstStyle/>
          <a:p>
            <a:r>
              <a:rPr lang="pl-PL" dirty="0"/>
              <a:t>CPD/CME in Europe</a:t>
            </a:r>
          </a:p>
        </p:txBody>
      </p:sp>
      <p:pic>
        <p:nvPicPr>
          <p:cNvPr id="8" name="Symbol zastępczy zawartości 7" descr="Wycinek ekranu">
            <a:extLst>
              <a:ext uri="{FF2B5EF4-FFF2-40B4-BE49-F238E27FC236}">
                <a16:creationId xmlns:a16="http://schemas.microsoft.com/office/drawing/2014/main" id="{21CCD274-9EEF-4C97-9C15-76C0C1C1B0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3376" y="1772816"/>
            <a:ext cx="6588732" cy="4392487"/>
          </a:xfrm>
        </p:spPr>
      </p:pic>
      <p:sp>
        <p:nvSpPr>
          <p:cNvPr id="4" name="Symbol zastępczy stopki 3">
            <a:extLst>
              <a:ext uri="{FF2B5EF4-FFF2-40B4-BE49-F238E27FC236}">
                <a16:creationId xmlns:a16="http://schemas.microsoft.com/office/drawing/2014/main" id="{B1491EC1-AAF0-4184-BDD7-9CC77B8C2089}"/>
              </a:ext>
            </a:extLst>
          </p:cNvPr>
          <p:cNvSpPr>
            <a:spLocks noGrp="1"/>
          </p:cNvSpPr>
          <p:nvPr>
            <p:ph type="ftr" sz="quarter" idx="10"/>
          </p:nvPr>
        </p:nvSpPr>
        <p:spPr/>
        <p:txBody>
          <a:bodyPr/>
          <a:lstStyle/>
          <a:p>
            <a:pPr>
              <a:defRPr/>
            </a:pPr>
            <a:r>
              <a:rPr lang="pl-PL"/>
              <a:t>UEMS 2017</a:t>
            </a:r>
            <a:endParaRPr lang="pl-PL" dirty="0"/>
          </a:p>
        </p:txBody>
      </p:sp>
      <p:sp>
        <p:nvSpPr>
          <p:cNvPr id="5" name="Symbol zastępczy numeru slajdu 4">
            <a:extLst>
              <a:ext uri="{FF2B5EF4-FFF2-40B4-BE49-F238E27FC236}">
                <a16:creationId xmlns:a16="http://schemas.microsoft.com/office/drawing/2014/main" id="{177A3E94-48A5-4A9D-8E18-99B79FDC5721}"/>
              </a:ext>
            </a:extLst>
          </p:cNvPr>
          <p:cNvSpPr>
            <a:spLocks noGrp="1"/>
          </p:cNvSpPr>
          <p:nvPr>
            <p:ph type="sldNum" sz="quarter" idx="11"/>
          </p:nvPr>
        </p:nvSpPr>
        <p:spPr/>
        <p:txBody>
          <a:bodyPr/>
          <a:lstStyle/>
          <a:p>
            <a:pPr>
              <a:defRPr/>
            </a:pPr>
            <a:fld id="{D2ACDAF4-B28F-4BD7-AB17-8A0E1B760154}" type="slidenum">
              <a:rPr lang="pl-PL" altLang="fr-FR" smtClean="0"/>
              <a:pPr>
                <a:defRPr/>
              </a:pPr>
              <a:t>18</a:t>
            </a:fld>
            <a:endParaRPr lang="pl-PL" altLang="fr-FR"/>
          </a:p>
        </p:txBody>
      </p:sp>
      <p:sp>
        <p:nvSpPr>
          <p:cNvPr id="6" name="Symbol zastępczy daty 5">
            <a:extLst>
              <a:ext uri="{FF2B5EF4-FFF2-40B4-BE49-F238E27FC236}">
                <a16:creationId xmlns:a16="http://schemas.microsoft.com/office/drawing/2014/main" id="{0E8BA068-1CA0-4E99-B7C8-A47387C9BC7F}"/>
              </a:ext>
            </a:extLst>
          </p:cNvPr>
          <p:cNvSpPr>
            <a:spLocks noGrp="1"/>
          </p:cNvSpPr>
          <p:nvPr>
            <p:ph type="dt" sz="half" idx="2"/>
          </p:nvPr>
        </p:nvSpPr>
        <p:spPr/>
        <p:txBody>
          <a:bodyPr/>
          <a:lstStyle/>
          <a:p>
            <a:pPr>
              <a:defRPr/>
            </a:pPr>
            <a:fld id="{FDD0F297-72DC-402F-B9D1-7FCD41F86FCE}" type="datetime10">
              <a:rPr lang="pl-PL" smtClean="0"/>
              <a:t>15:48</a:t>
            </a:fld>
            <a:endParaRPr lang="pl-PL"/>
          </a:p>
        </p:txBody>
      </p:sp>
    </p:spTree>
    <p:extLst>
      <p:ext uri="{BB962C8B-B14F-4D97-AF65-F5344CB8AC3E}">
        <p14:creationId xmlns:p14="http://schemas.microsoft.com/office/powerpoint/2010/main" val="4038260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ymbol zastępczy zawartości 7" descr="Wycinek ekranu">
            <a:extLst>
              <a:ext uri="{FF2B5EF4-FFF2-40B4-BE49-F238E27FC236}">
                <a16:creationId xmlns:a16="http://schemas.microsoft.com/office/drawing/2014/main" id="{21CCD274-9EEF-4C97-9C15-76C0C1C1B0B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57377"/>
          <a:stretch/>
        </p:blipFill>
        <p:spPr>
          <a:xfrm>
            <a:off x="3131840" y="0"/>
            <a:ext cx="5652628" cy="1606211"/>
          </a:xfrm>
        </p:spPr>
      </p:pic>
      <p:sp>
        <p:nvSpPr>
          <p:cNvPr id="4" name="Symbol zastępczy stopki 3">
            <a:extLst>
              <a:ext uri="{FF2B5EF4-FFF2-40B4-BE49-F238E27FC236}">
                <a16:creationId xmlns:a16="http://schemas.microsoft.com/office/drawing/2014/main" id="{B1491EC1-AAF0-4184-BDD7-9CC77B8C2089}"/>
              </a:ext>
            </a:extLst>
          </p:cNvPr>
          <p:cNvSpPr>
            <a:spLocks noGrp="1"/>
          </p:cNvSpPr>
          <p:nvPr>
            <p:ph type="ftr" sz="quarter" idx="10"/>
          </p:nvPr>
        </p:nvSpPr>
        <p:spPr/>
        <p:txBody>
          <a:bodyPr/>
          <a:lstStyle/>
          <a:p>
            <a:pPr>
              <a:defRPr/>
            </a:pPr>
            <a:r>
              <a:rPr lang="pl-PL"/>
              <a:t>UEMS 2017</a:t>
            </a:r>
            <a:endParaRPr lang="pl-PL" dirty="0"/>
          </a:p>
        </p:txBody>
      </p:sp>
      <p:sp>
        <p:nvSpPr>
          <p:cNvPr id="5" name="Symbol zastępczy numeru slajdu 4">
            <a:extLst>
              <a:ext uri="{FF2B5EF4-FFF2-40B4-BE49-F238E27FC236}">
                <a16:creationId xmlns:a16="http://schemas.microsoft.com/office/drawing/2014/main" id="{177A3E94-48A5-4A9D-8E18-99B79FDC5721}"/>
              </a:ext>
            </a:extLst>
          </p:cNvPr>
          <p:cNvSpPr>
            <a:spLocks noGrp="1"/>
          </p:cNvSpPr>
          <p:nvPr>
            <p:ph type="sldNum" sz="quarter" idx="11"/>
          </p:nvPr>
        </p:nvSpPr>
        <p:spPr/>
        <p:txBody>
          <a:bodyPr/>
          <a:lstStyle/>
          <a:p>
            <a:pPr>
              <a:defRPr/>
            </a:pPr>
            <a:fld id="{D2ACDAF4-B28F-4BD7-AB17-8A0E1B760154}" type="slidenum">
              <a:rPr lang="pl-PL" altLang="fr-FR" smtClean="0"/>
              <a:pPr>
                <a:defRPr/>
              </a:pPr>
              <a:t>19</a:t>
            </a:fld>
            <a:endParaRPr lang="pl-PL" altLang="fr-FR"/>
          </a:p>
        </p:txBody>
      </p:sp>
      <p:sp>
        <p:nvSpPr>
          <p:cNvPr id="6" name="Symbol zastępczy daty 5">
            <a:extLst>
              <a:ext uri="{FF2B5EF4-FFF2-40B4-BE49-F238E27FC236}">
                <a16:creationId xmlns:a16="http://schemas.microsoft.com/office/drawing/2014/main" id="{0E8BA068-1CA0-4E99-B7C8-A47387C9BC7F}"/>
              </a:ext>
            </a:extLst>
          </p:cNvPr>
          <p:cNvSpPr>
            <a:spLocks noGrp="1"/>
          </p:cNvSpPr>
          <p:nvPr>
            <p:ph type="dt" sz="half" idx="2"/>
          </p:nvPr>
        </p:nvSpPr>
        <p:spPr/>
        <p:txBody>
          <a:bodyPr/>
          <a:lstStyle/>
          <a:p>
            <a:pPr>
              <a:defRPr/>
            </a:pPr>
            <a:fld id="{A39E1823-6DEC-48B3-AD02-71B3C98457D3}" type="datetime10">
              <a:rPr lang="pl-PL" smtClean="0"/>
              <a:t>15:48</a:t>
            </a:fld>
            <a:endParaRPr lang="pl-PL"/>
          </a:p>
        </p:txBody>
      </p:sp>
      <p:sp>
        <p:nvSpPr>
          <p:cNvPr id="9" name="Vertical Scroll 43">
            <a:extLst>
              <a:ext uri="{FF2B5EF4-FFF2-40B4-BE49-F238E27FC236}">
                <a16:creationId xmlns:a16="http://schemas.microsoft.com/office/drawing/2014/main" id="{FA4B1A41-D0BD-4CF0-932A-83B16BF55804}"/>
              </a:ext>
            </a:extLst>
          </p:cNvPr>
          <p:cNvSpPr/>
          <p:nvPr/>
        </p:nvSpPr>
        <p:spPr>
          <a:xfrm>
            <a:off x="1907704" y="1606211"/>
            <a:ext cx="7128792" cy="5251789"/>
          </a:xfrm>
          <a:prstGeom prst="verticalScroll">
            <a:avLst/>
          </a:prstGeom>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lnSpc>
                <a:spcPct val="115000"/>
              </a:lnSpc>
              <a:spcAft>
                <a:spcPts val="1000"/>
              </a:spcAft>
              <a:buClr>
                <a:srgbClr val="00B050"/>
              </a:buClr>
              <a:buSzPct val="150000"/>
              <a:defRPr/>
            </a:pPr>
            <a:r>
              <a:rPr lang="pl-PL" altLang="fr-FR" sz="1600" dirty="0">
                <a:solidFill>
                  <a:srgbClr val="000000"/>
                </a:solidFill>
                <a:ea typeface="Calibri" pitchFamily="34" charset="0"/>
              </a:rPr>
              <a:t>3. … </a:t>
            </a:r>
            <a:r>
              <a:rPr lang="pl-PL" altLang="fr-FR" sz="1600" dirty="0" err="1">
                <a:solidFill>
                  <a:srgbClr val="000000"/>
                </a:solidFill>
                <a:ea typeface="Calibri" pitchFamily="34" charset="0"/>
              </a:rPr>
              <a:t>There</a:t>
            </a:r>
            <a:r>
              <a:rPr lang="pl-PL" altLang="fr-FR" sz="1600" dirty="0">
                <a:solidFill>
                  <a:srgbClr val="000000"/>
                </a:solidFill>
                <a:ea typeface="Calibri" pitchFamily="34" charset="0"/>
              </a:rPr>
              <a:t> </a:t>
            </a:r>
            <a:r>
              <a:rPr lang="pl-PL" altLang="fr-FR" sz="1600" dirty="0" err="1">
                <a:solidFill>
                  <a:srgbClr val="000000"/>
                </a:solidFill>
                <a:ea typeface="Calibri" pitchFamily="34" charset="0"/>
              </a:rPr>
              <a:t>is</a:t>
            </a:r>
            <a:r>
              <a:rPr lang="pl-PL" altLang="fr-FR" sz="1600" dirty="0">
                <a:solidFill>
                  <a:srgbClr val="000000"/>
                </a:solidFill>
                <a:ea typeface="Calibri" pitchFamily="34" charset="0"/>
              </a:rPr>
              <a:t> no </a:t>
            </a:r>
            <a:r>
              <a:rPr lang="pl-PL" altLang="fr-FR" sz="1600" dirty="0" err="1">
                <a:solidFill>
                  <a:srgbClr val="000000"/>
                </a:solidFill>
                <a:ea typeface="Calibri" pitchFamily="34" charset="0"/>
              </a:rPr>
              <a:t>evidence</a:t>
            </a:r>
            <a:r>
              <a:rPr lang="pl-PL" altLang="fr-FR" sz="1600" dirty="0">
                <a:solidFill>
                  <a:srgbClr val="000000"/>
                </a:solidFill>
                <a:ea typeface="Calibri" pitchFamily="34" charset="0"/>
              </a:rPr>
              <a:t> to </a:t>
            </a:r>
            <a:r>
              <a:rPr lang="pl-PL" altLang="fr-FR" sz="1600" dirty="0" err="1">
                <a:solidFill>
                  <a:srgbClr val="000000"/>
                </a:solidFill>
                <a:ea typeface="Calibri" pitchFamily="34" charset="0"/>
              </a:rPr>
              <a:t>suggest</a:t>
            </a:r>
            <a:r>
              <a:rPr lang="pl-PL" altLang="fr-FR" sz="1600" dirty="0">
                <a:solidFill>
                  <a:srgbClr val="000000"/>
                </a:solidFill>
                <a:ea typeface="Calibri" pitchFamily="34" charset="0"/>
              </a:rPr>
              <a:t> </a:t>
            </a:r>
            <a:r>
              <a:rPr lang="pl-PL" altLang="fr-FR" sz="1600" dirty="0" err="1">
                <a:solidFill>
                  <a:srgbClr val="000000"/>
                </a:solidFill>
                <a:ea typeface="Calibri" pitchFamily="34" charset="0"/>
              </a:rPr>
              <a:t>there</a:t>
            </a:r>
            <a:r>
              <a:rPr lang="pl-PL" altLang="fr-FR" sz="1600" dirty="0">
                <a:solidFill>
                  <a:srgbClr val="000000"/>
                </a:solidFill>
                <a:ea typeface="Calibri" pitchFamily="34" charset="0"/>
              </a:rPr>
              <a:t> </a:t>
            </a:r>
            <a:r>
              <a:rPr lang="pl-PL" altLang="fr-FR" sz="1600" dirty="0" err="1">
                <a:solidFill>
                  <a:srgbClr val="000000"/>
                </a:solidFill>
                <a:ea typeface="Calibri" pitchFamily="34" charset="0"/>
              </a:rPr>
              <a:t>is</a:t>
            </a:r>
            <a:r>
              <a:rPr lang="pl-PL" altLang="fr-FR" sz="1600" dirty="0">
                <a:solidFill>
                  <a:srgbClr val="000000"/>
                </a:solidFill>
                <a:ea typeface="Calibri" pitchFamily="34" charset="0"/>
              </a:rPr>
              <a:t> a single </a:t>
            </a:r>
            <a:r>
              <a:rPr lang="pl-PL" altLang="fr-FR" sz="1600" dirty="0" err="1">
                <a:solidFill>
                  <a:srgbClr val="000000"/>
                </a:solidFill>
                <a:ea typeface="Calibri" pitchFamily="34" charset="0"/>
              </a:rPr>
              <a:t>best</a:t>
            </a:r>
            <a:r>
              <a:rPr lang="pl-PL" altLang="fr-FR" sz="1600" dirty="0">
                <a:solidFill>
                  <a:srgbClr val="000000"/>
                </a:solidFill>
                <a:ea typeface="Calibri" pitchFamily="34" charset="0"/>
              </a:rPr>
              <a:t> </a:t>
            </a:r>
            <a:r>
              <a:rPr lang="pl-PL" altLang="fr-FR" sz="1600" dirty="0" err="1">
                <a:solidFill>
                  <a:srgbClr val="000000"/>
                </a:solidFill>
                <a:ea typeface="Calibri" pitchFamily="34" charset="0"/>
              </a:rPr>
              <a:t>way</a:t>
            </a:r>
            <a:r>
              <a:rPr lang="pl-PL" altLang="fr-FR" sz="1600" dirty="0">
                <a:solidFill>
                  <a:srgbClr val="000000"/>
                </a:solidFill>
                <a:ea typeface="Calibri" pitchFamily="34" charset="0"/>
              </a:rPr>
              <a:t> to </a:t>
            </a:r>
            <a:r>
              <a:rPr lang="pl-PL" altLang="fr-FR" sz="1600" dirty="0" err="1">
                <a:solidFill>
                  <a:srgbClr val="000000"/>
                </a:solidFill>
                <a:ea typeface="Calibri" pitchFamily="34" charset="0"/>
              </a:rPr>
              <a:t>regulate</a:t>
            </a:r>
            <a:r>
              <a:rPr lang="pl-PL" altLang="fr-FR" sz="1600" dirty="0">
                <a:solidFill>
                  <a:srgbClr val="000000"/>
                </a:solidFill>
                <a:ea typeface="Calibri" pitchFamily="34" charset="0"/>
              </a:rPr>
              <a:t> CPD. </a:t>
            </a:r>
            <a:r>
              <a:rPr lang="pl-PL" altLang="fr-FR" sz="1600" dirty="0" err="1">
                <a:solidFill>
                  <a:srgbClr val="000000"/>
                </a:solidFill>
                <a:ea typeface="Calibri" pitchFamily="34" charset="0"/>
              </a:rPr>
              <a:t>However</a:t>
            </a:r>
            <a:r>
              <a:rPr lang="pl-PL" altLang="fr-FR" sz="1600" dirty="0">
                <a:solidFill>
                  <a:srgbClr val="000000"/>
                </a:solidFill>
                <a:ea typeface="Calibri" pitchFamily="34" charset="0"/>
              </a:rPr>
              <a:t>, </a:t>
            </a:r>
            <a:r>
              <a:rPr lang="pl-PL" altLang="fr-FR" sz="1600" dirty="0" err="1">
                <a:solidFill>
                  <a:srgbClr val="000000"/>
                </a:solidFill>
                <a:ea typeface="Calibri" pitchFamily="34" charset="0"/>
              </a:rPr>
              <a:t>regardless</a:t>
            </a:r>
            <a:r>
              <a:rPr lang="pl-PL" altLang="fr-FR" sz="1600" dirty="0">
                <a:solidFill>
                  <a:srgbClr val="000000"/>
                </a:solidFill>
                <a:ea typeface="Calibri" pitchFamily="34" charset="0"/>
              </a:rPr>
              <a:t> of the system, </a:t>
            </a:r>
            <a:r>
              <a:rPr lang="pl-PL" altLang="fr-FR" sz="1600" dirty="0" err="1">
                <a:solidFill>
                  <a:srgbClr val="000000"/>
                </a:solidFill>
                <a:ea typeface="Calibri" pitchFamily="34" charset="0"/>
              </a:rPr>
              <a:t>it</a:t>
            </a:r>
            <a:r>
              <a:rPr lang="pl-PL" altLang="fr-FR" sz="1600" dirty="0">
                <a:solidFill>
                  <a:srgbClr val="000000"/>
                </a:solidFill>
                <a:ea typeface="Calibri" pitchFamily="34" charset="0"/>
              </a:rPr>
              <a:t> </a:t>
            </a:r>
            <a:r>
              <a:rPr lang="pl-PL" altLang="fr-FR" sz="1600" dirty="0" err="1">
                <a:solidFill>
                  <a:srgbClr val="000000"/>
                </a:solidFill>
                <a:ea typeface="Calibri" pitchFamily="34" charset="0"/>
              </a:rPr>
              <a:t>is</a:t>
            </a:r>
            <a:r>
              <a:rPr lang="pl-PL" altLang="fr-FR" sz="1600" dirty="0">
                <a:solidFill>
                  <a:srgbClr val="000000"/>
                </a:solidFill>
                <a:ea typeface="Calibri" pitchFamily="34" charset="0"/>
              </a:rPr>
              <a:t> </a:t>
            </a:r>
            <a:r>
              <a:rPr lang="pl-PL" altLang="fr-FR" sz="1600" dirty="0" err="1">
                <a:solidFill>
                  <a:srgbClr val="000000"/>
                </a:solidFill>
                <a:ea typeface="Calibri" pitchFamily="34" charset="0"/>
              </a:rPr>
              <a:t>highly</a:t>
            </a:r>
            <a:r>
              <a:rPr lang="pl-PL" altLang="fr-FR" sz="1600" dirty="0">
                <a:solidFill>
                  <a:srgbClr val="000000"/>
                </a:solidFill>
                <a:ea typeface="Calibri" pitchFamily="34" charset="0"/>
              </a:rPr>
              <a:t> </a:t>
            </a:r>
            <a:r>
              <a:rPr lang="pl-PL" altLang="fr-FR" sz="1600" dirty="0" err="1">
                <a:solidFill>
                  <a:srgbClr val="000000"/>
                </a:solidFill>
                <a:ea typeface="Calibri" pitchFamily="34" charset="0"/>
              </a:rPr>
              <a:t>desirable</a:t>
            </a:r>
            <a:r>
              <a:rPr lang="pl-PL" altLang="fr-FR" sz="1600" dirty="0">
                <a:solidFill>
                  <a:srgbClr val="000000"/>
                </a:solidFill>
                <a:ea typeface="Calibri" pitchFamily="34" charset="0"/>
              </a:rPr>
              <a:t> for the </a:t>
            </a:r>
            <a:r>
              <a:rPr lang="pl-PL" altLang="fr-FR" sz="1600" dirty="0" err="1">
                <a:solidFill>
                  <a:srgbClr val="000000"/>
                </a:solidFill>
                <a:ea typeface="Calibri" pitchFamily="34" charset="0"/>
              </a:rPr>
              <a:t>profession</a:t>
            </a:r>
            <a:r>
              <a:rPr lang="pl-PL" altLang="fr-FR" sz="1600" dirty="0">
                <a:solidFill>
                  <a:srgbClr val="000000"/>
                </a:solidFill>
                <a:ea typeface="Calibri" pitchFamily="34" charset="0"/>
              </a:rPr>
              <a:t> to be </a:t>
            </a:r>
            <a:r>
              <a:rPr lang="pl-PL" altLang="fr-FR" sz="1600" dirty="0" err="1">
                <a:solidFill>
                  <a:srgbClr val="000000"/>
                </a:solidFill>
                <a:ea typeface="Calibri" pitchFamily="34" charset="0"/>
              </a:rPr>
              <a:t>responsible</a:t>
            </a:r>
            <a:r>
              <a:rPr lang="pl-PL" altLang="fr-FR" sz="1600" dirty="0">
                <a:solidFill>
                  <a:srgbClr val="000000"/>
                </a:solidFill>
                <a:ea typeface="Calibri" pitchFamily="34" charset="0"/>
              </a:rPr>
              <a:t> for CPD. … </a:t>
            </a:r>
          </a:p>
          <a:p>
            <a:pPr eaLnBrk="1" hangingPunct="1">
              <a:lnSpc>
                <a:spcPct val="115000"/>
              </a:lnSpc>
              <a:spcAft>
                <a:spcPts val="1000"/>
              </a:spcAft>
              <a:buClr>
                <a:srgbClr val="00B050"/>
              </a:buClr>
              <a:buSzPct val="150000"/>
              <a:defRPr/>
            </a:pPr>
            <a:r>
              <a:rPr lang="pl-PL" altLang="fr-FR" sz="1600" dirty="0">
                <a:solidFill>
                  <a:srgbClr val="000000"/>
                </a:solidFill>
                <a:ea typeface="Calibri" pitchFamily="34" charset="0"/>
              </a:rPr>
              <a:t>5. … </a:t>
            </a:r>
            <a:r>
              <a:rPr lang="pl-PL" altLang="fr-FR" sz="1600" dirty="0" err="1">
                <a:solidFill>
                  <a:srgbClr val="000000"/>
                </a:solidFill>
                <a:ea typeface="Calibri" pitchFamily="34" charset="0"/>
              </a:rPr>
              <a:t>irrespective</a:t>
            </a:r>
            <a:r>
              <a:rPr lang="pl-PL" altLang="fr-FR" sz="1600" dirty="0">
                <a:solidFill>
                  <a:srgbClr val="000000"/>
                </a:solidFill>
                <a:ea typeface="Calibri" pitchFamily="34" charset="0"/>
              </a:rPr>
              <a:t> of the </a:t>
            </a:r>
            <a:r>
              <a:rPr lang="pl-PL" altLang="fr-FR" sz="1600" dirty="0" err="1">
                <a:solidFill>
                  <a:srgbClr val="000000"/>
                </a:solidFill>
                <a:ea typeface="Calibri" pitchFamily="34" charset="0"/>
              </a:rPr>
              <a:t>nature</a:t>
            </a:r>
            <a:r>
              <a:rPr lang="pl-PL" altLang="fr-FR" sz="1600" dirty="0">
                <a:solidFill>
                  <a:srgbClr val="000000"/>
                </a:solidFill>
                <a:ea typeface="Calibri" pitchFamily="34" charset="0"/>
              </a:rPr>
              <a:t> of the </a:t>
            </a:r>
            <a:r>
              <a:rPr lang="pl-PL" altLang="fr-FR" sz="1600" dirty="0" err="1">
                <a:solidFill>
                  <a:srgbClr val="000000"/>
                </a:solidFill>
                <a:ea typeface="Calibri" pitchFamily="34" charset="0"/>
              </a:rPr>
              <a:t>healthcare</a:t>
            </a:r>
            <a:r>
              <a:rPr lang="pl-PL" altLang="fr-FR" sz="1600" dirty="0">
                <a:solidFill>
                  <a:srgbClr val="000000"/>
                </a:solidFill>
                <a:ea typeface="Calibri" pitchFamily="34" charset="0"/>
              </a:rPr>
              <a:t> system … </a:t>
            </a:r>
            <a:r>
              <a:rPr lang="pl-PL" altLang="fr-FR" sz="1600" dirty="0" err="1">
                <a:solidFill>
                  <a:srgbClr val="000000"/>
                </a:solidFill>
                <a:ea typeface="Calibri" pitchFamily="34" charset="0"/>
              </a:rPr>
              <a:t>time</a:t>
            </a:r>
            <a:r>
              <a:rPr lang="pl-PL" altLang="fr-FR" sz="1600" dirty="0">
                <a:solidFill>
                  <a:srgbClr val="000000"/>
                </a:solidFill>
                <a:ea typeface="Calibri" pitchFamily="34" charset="0"/>
              </a:rPr>
              <a:t> and </a:t>
            </a:r>
            <a:r>
              <a:rPr lang="pl-PL" altLang="fr-FR" sz="1600" dirty="0" err="1">
                <a:solidFill>
                  <a:srgbClr val="000000"/>
                </a:solidFill>
                <a:ea typeface="Calibri" pitchFamily="34" charset="0"/>
              </a:rPr>
              <a:t>resources</a:t>
            </a:r>
            <a:r>
              <a:rPr lang="pl-PL" altLang="fr-FR" sz="1600" dirty="0">
                <a:solidFill>
                  <a:srgbClr val="000000"/>
                </a:solidFill>
                <a:ea typeface="Calibri" pitchFamily="34" charset="0"/>
              </a:rPr>
              <a:t> </a:t>
            </a:r>
            <a:r>
              <a:rPr lang="pl-PL" altLang="fr-FR" sz="1600" dirty="0" err="1">
                <a:solidFill>
                  <a:srgbClr val="000000"/>
                </a:solidFill>
                <a:ea typeface="Calibri" pitchFamily="34" charset="0"/>
              </a:rPr>
              <a:t>must</a:t>
            </a:r>
            <a:r>
              <a:rPr lang="pl-PL" altLang="fr-FR" sz="1600" dirty="0">
                <a:solidFill>
                  <a:srgbClr val="000000"/>
                </a:solidFill>
                <a:ea typeface="Calibri" pitchFamily="34" charset="0"/>
              </a:rPr>
              <a:t> be </a:t>
            </a:r>
            <a:r>
              <a:rPr lang="pl-PL" altLang="fr-FR" sz="1600" dirty="0" err="1">
                <a:solidFill>
                  <a:srgbClr val="000000"/>
                </a:solidFill>
                <a:ea typeface="Calibri" pitchFamily="34" charset="0"/>
              </a:rPr>
              <a:t>allocated</a:t>
            </a:r>
            <a:r>
              <a:rPr lang="pl-PL" altLang="fr-FR" sz="1600" dirty="0">
                <a:solidFill>
                  <a:srgbClr val="000000"/>
                </a:solidFill>
                <a:ea typeface="Calibri" pitchFamily="34" charset="0"/>
              </a:rPr>
              <a:t> to </a:t>
            </a:r>
            <a:r>
              <a:rPr lang="pl-PL" altLang="fr-FR" sz="1600" dirty="0" err="1">
                <a:solidFill>
                  <a:srgbClr val="000000"/>
                </a:solidFill>
                <a:ea typeface="Calibri" pitchFamily="34" charset="0"/>
              </a:rPr>
              <a:t>ensure</a:t>
            </a:r>
            <a:r>
              <a:rPr lang="pl-PL" altLang="fr-FR" sz="1600" dirty="0">
                <a:solidFill>
                  <a:srgbClr val="000000"/>
                </a:solidFill>
                <a:ea typeface="Calibri" pitchFamily="34" charset="0"/>
              </a:rPr>
              <a:t> </a:t>
            </a:r>
            <a:r>
              <a:rPr lang="pl-PL" altLang="fr-FR" sz="1600" dirty="0" err="1">
                <a:solidFill>
                  <a:srgbClr val="000000"/>
                </a:solidFill>
                <a:ea typeface="Calibri" pitchFamily="34" charset="0"/>
              </a:rPr>
              <a:t>that</a:t>
            </a:r>
            <a:r>
              <a:rPr lang="pl-PL" altLang="fr-FR" sz="1600" dirty="0">
                <a:solidFill>
                  <a:srgbClr val="000000"/>
                </a:solidFill>
                <a:ea typeface="Calibri" pitchFamily="34" charset="0"/>
              </a:rPr>
              <a:t> </a:t>
            </a:r>
            <a:r>
              <a:rPr lang="pl-PL" altLang="fr-FR" sz="1600" dirty="0" err="1">
                <a:solidFill>
                  <a:srgbClr val="000000"/>
                </a:solidFill>
                <a:ea typeface="Calibri" pitchFamily="34" charset="0"/>
              </a:rPr>
              <a:t>doctors</a:t>
            </a:r>
            <a:r>
              <a:rPr lang="pl-PL" altLang="fr-FR" sz="1600" dirty="0">
                <a:solidFill>
                  <a:srgbClr val="000000"/>
                </a:solidFill>
                <a:ea typeface="Calibri" pitchFamily="34" charset="0"/>
              </a:rPr>
              <a:t> </a:t>
            </a:r>
            <a:r>
              <a:rPr lang="pl-PL" altLang="fr-FR" sz="1600" dirty="0" err="1">
                <a:solidFill>
                  <a:srgbClr val="000000"/>
                </a:solidFill>
                <a:ea typeface="Calibri" pitchFamily="34" charset="0"/>
              </a:rPr>
              <a:t>are</a:t>
            </a:r>
            <a:r>
              <a:rPr lang="pl-PL" altLang="fr-FR" sz="1600" dirty="0">
                <a:solidFill>
                  <a:srgbClr val="000000"/>
                </a:solidFill>
                <a:ea typeface="Calibri" pitchFamily="34" charset="0"/>
              </a:rPr>
              <a:t> </a:t>
            </a:r>
            <a:r>
              <a:rPr lang="pl-PL" altLang="fr-FR" sz="1600" dirty="0" err="1">
                <a:solidFill>
                  <a:srgbClr val="000000"/>
                </a:solidFill>
                <a:ea typeface="Calibri" pitchFamily="34" charset="0"/>
              </a:rPr>
              <a:t>able</a:t>
            </a:r>
            <a:r>
              <a:rPr lang="pl-PL" altLang="fr-FR" sz="1600" dirty="0">
                <a:solidFill>
                  <a:srgbClr val="000000"/>
                </a:solidFill>
                <a:ea typeface="Calibri" pitchFamily="34" charset="0"/>
              </a:rPr>
              <a:t> to </a:t>
            </a:r>
            <a:r>
              <a:rPr lang="pl-PL" altLang="fr-FR" sz="1600" dirty="0" err="1">
                <a:solidFill>
                  <a:srgbClr val="000000"/>
                </a:solidFill>
                <a:ea typeface="Calibri" pitchFamily="34" charset="0"/>
              </a:rPr>
              <a:t>take</a:t>
            </a:r>
            <a:r>
              <a:rPr lang="pl-PL" altLang="fr-FR" sz="1600" dirty="0">
                <a:solidFill>
                  <a:srgbClr val="000000"/>
                </a:solidFill>
                <a:ea typeface="Calibri" pitchFamily="34" charset="0"/>
              </a:rPr>
              <a:t> part in CPD. </a:t>
            </a:r>
          </a:p>
          <a:p>
            <a:pPr eaLnBrk="1" hangingPunct="1">
              <a:lnSpc>
                <a:spcPct val="115000"/>
              </a:lnSpc>
              <a:spcAft>
                <a:spcPts val="1000"/>
              </a:spcAft>
              <a:buClr>
                <a:srgbClr val="00B050"/>
              </a:buClr>
              <a:buSzPct val="150000"/>
              <a:defRPr/>
            </a:pPr>
            <a:r>
              <a:rPr lang="pl-PL" altLang="fr-FR" sz="1600" dirty="0">
                <a:solidFill>
                  <a:srgbClr val="000000"/>
                </a:solidFill>
                <a:ea typeface="Calibri" pitchFamily="34" charset="0"/>
              </a:rPr>
              <a:t>6. </a:t>
            </a:r>
            <a:r>
              <a:rPr lang="pl-PL" altLang="fr-FR" sz="1600" dirty="0" err="1">
                <a:solidFill>
                  <a:srgbClr val="000000"/>
                </a:solidFill>
                <a:ea typeface="Calibri" pitchFamily="34" charset="0"/>
              </a:rPr>
              <a:t>There</a:t>
            </a:r>
            <a:r>
              <a:rPr lang="pl-PL" altLang="fr-FR" sz="1600" dirty="0">
                <a:solidFill>
                  <a:srgbClr val="000000"/>
                </a:solidFill>
                <a:ea typeface="Calibri" pitchFamily="34" charset="0"/>
              </a:rPr>
              <a:t> </a:t>
            </a:r>
            <a:r>
              <a:rPr lang="pl-PL" altLang="fr-FR" sz="1600" dirty="0" err="1">
                <a:solidFill>
                  <a:srgbClr val="000000"/>
                </a:solidFill>
                <a:ea typeface="Calibri" pitchFamily="34" charset="0"/>
              </a:rPr>
              <a:t>is</a:t>
            </a:r>
            <a:r>
              <a:rPr lang="pl-PL" altLang="fr-FR" sz="1600" dirty="0">
                <a:solidFill>
                  <a:srgbClr val="000000"/>
                </a:solidFill>
                <a:ea typeface="Calibri" pitchFamily="34" charset="0"/>
              </a:rPr>
              <a:t> a </a:t>
            </a:r>
            <a:r>
              <a:rPr lang="pl-PL" altLang="fr-FR" sz="1600" dirty="0" err="1">
                <a:solidFill>
                  <a:srgbClr val="000000"/>
                </a:solidFill>
                <a:ea typeface="Calibri" pitchFamily="34" charset="0"/>
              </a:rPr>
              <a:t>lack</a:t>
            </a:r>
            <a:r>
              <a:rPr lang="pl-PL" altLang="fr-FR" sz="1600" dirty="0">
                <a:solidFill>
                  <a:srgbClr val="000000"/>
                </a:solidFill>
                <a:ea typeface="Calibri" pitchFamily="34" charset="0"/>
              </a:rPr>
              <a:t> of </a:t>
            </a:r>
            <a:r>
              <a:rPr lang="pl-PL" altLang="fr-FR" sz="1600" dirty="0" err="1">
                <a:solidFill>
                  <a:srgbClr val="000000"/>
                </a:solidFill>
                <a:ea typeface="Calibri" pitchFamily="34" charset="0"/>
              </a:rPr>
              <a:t>evidence</a:t>
            </a:r>
            <a:r>
              <a:rPr lang="pl-PL" altLang="fr-FR" sz="1600" dirty="0">
                <a:solidFill>
                  <a:srgbClr val="000000"/>
                </a:solidFill>
                <a:ea typeface="Calibri" pitchFamily="34" charset="0"/>
              </a:rPr>
              <a:t> </a:t>
            </a:r>
            <a:r>
              <a:rPr lang="pl-PL" altLang="fr-FR" sz="1600" dirty="0" err="1">
                <a:solidFill>
                  <a:srgbClr val="000000"/>
                </a:solidFill>
                <a:ea typeface="Calibri" pitchFamily="34" charset="0"/>
              </a:rPr>
              <a:t>that</a:t>
            </a:r>
            <a:r>
              <a:rPr lang="pl-PL" altLang="fr-FR" sz="1600" dirty="0">
                <a:solidFill>
                  <a:srgbClr val="000000"/>
                </a:solidFill>
                <a:ea typeface="Calibri" pitchFamily="34" charset="0"/>
              </a:rPr>
              <a:t> </a:t>
            </a:r>
            <a:r>
              <a:rPr lang="pl-PL" altLang="fr-FR" sz="1600" dirty="0" err="1">
                <a:solidFill>
                  <a:srgbClr val="000000"/>
                </a:solidFill>
                <a:ea typeface="Calibri" pitchFamily="34" charset="0"/>
              </a:rPr>
              <a:t>recertification</a:t>
            </a:r>
            <a:r>
              <a:rPr lang="pl-PL" altLang="fr-FR" sz="1600" dirty="0">
                <a:solidFill>
                  <a:srgbClr val="000000"/>
                </a:solidFill>
                <a:ea typeface="Calibri" pitchFamily="34" charset="0"/>
              </a:rPr>
              <a:t> </a:t>
            </a:r>
            <a:r>
              <a:rPr lang="pl-PL" altLang="fr-FR" sz="1600" dirty="0" err="1">
                <a:solidFill>
                  <a:srgbClr val="000000"/>
                </a:solidFill>
                <a:ea typeface="Calibri" pitchFamily="34" charset="0"/>
              </a:rPr>
              <a:t>or</a:t>
            </a:r>
            <a:r>
              <a:rPr lang="pl-PL" altLang="fr-FR" sz="1600" dirty="0">
                <a:solidFill>
                  <a:srgbClr val="000000"/>
                </a:solidFill>
                <a:ea typeface="Calibri" pitchFamily="34" charset="0"/>
              </a:rPr>
              <a:t> </a:t>
            </a:r>
            <a:r>
              <a:rPr lang="pl-PL" altLang="fr-FR" sz="1600" dirty="0" err="1">
                <a:solidFill>
                  <a:srgbClr val="000000"/>
                </a:solidFill>
                <a:ea typeface="Calibri" pitchFamily="34" charset="0"/>
              </a:rPr>
              <a:t>revalidation</a:t>
            </a:r>
            <a:r>
              <a:rPr lang="pl-PL" altLang="fr-FR" sz="1600" dirty="0">
                <a:solidFill>
                  <a:srgbClr val="000000"/>
                </a:solidFill>
                <a:ea typeface="Calibri" pitchFamily="34" charset="0"/>
              </a:rPr>
              <a:t> </a:t>
            </a:r>
            <a:r>
              <a:rPr lang="pl-PL" altLang="fr-FR" sz="1600" dirty="0" err="1">
                <a:solidFill>
                  <a:srgbClr val="000000"/>
                </a:solidFill>
                <a:ea typeface="Calibri" pitchFamily="34" charset="0"/>
              </a:rPr>
              <a:t>methods</a:t>
            </a:r>
            <a:r>
              <a:rPr lang="pl-PL" altLang="fr-FR" sz="1600" dirty="0">
                <a:solidFill>
                  <a:srgbClr val="000000"/>
                </a:solidFill>
                <a:ea typeface="Calibri" pitchFamily="34" charset="0"/>
              </a:rPr>
              <a:t> </a:t>
            </a:r>
            <a:r>
              <a:rPr lang="pl-PL" altLang="fr-FR" sz="1600" dirty="0" err="1">
                <a:solidFill>
                  <a:srgbClr val="000000"/>
                </a:solidFill>
                <a:ea typeface="Calibri" pitchFamily="34" charset="0"/>
              </a:rPr>
              <a:t>are</a:t>
            </a:r>
            <a:r>
              <a:rPr lang="pl-PL" altLang="fr-FR" sz="1600" dirty="0">
                <a:solidFill>
                  <a:srgbClr val="000000"/>
                </a:solidFill>
                <a:ea typeface="Calibri" pitchFamily="34" charset="0"/>
              </a:rPr>
              <a:t> </a:t>
            </a:r>
            <a:r>
              <a:rPr lang="pl-PL" altLang="fr-FR" sz="1600" dirty="0" err="1">
                <a:solidFill>
                  <a:srgbClr val="000000"/>
                </a:solidFill>
                <a:ea typeface="Calibri" pitchFamily="34" charset="0"/>
              </a:rPr>
              <a:t>helpful</a:t>
            </a:r>
            <a:r>
              <a:rPr lang="pl-PL" altLang="fr-FR" sz="1600" dirty="0">
                <a:solidFill>
                  <a:srgbClr val="000000"/>
                </a:solidFill>
                <a:ea typeface="Calibri" pitchFamily="34" charset="0"/>
              </a:rPr>
              <a:t> in the </a:t>
            </a:r>
            <a:r>
              <a:rPr lang="pl-PL" altLang="fr-FR" sz="1600" dirty="0" err="1">
                <a:solidFill>
                  <a:srgbClr val="000000"/>
                </a:solidFill>
                <a:ea typeface="Calibri" pitchFamily="34" charset="0"/>
              </a:rPr>
              <a:t>detection</a:t>
            </a:r>
            <a:r>
              <a:rPr lang="pl-PL" altLang="fr-FR" sz="1600" dirty="0">
                <a:solidFill>
                  <a:srgbClr val="000000"/>
                </a:solidFill>
                <a:ea typeface="Calibri" pitchFamily="34" charset="0"/>
              </a:rPr>
              <a:t> of </a:t>
            </a:r>
            <a:r>
              <a:rPr lang="pl-PL" altLang="fr-FR" sz="1600" dirty="0" err="1">
                <a:solidFill>
                  <a:srgbClr val="000000"/>
                </a:solidFill>
                <a:ea typeface="Calibri" pitchFamily="34" charset="0"/>
              </a:rPr>
              <a:t>poorly</a:t>
            </a:r>
            <a:r>
              <a:rPr lang="pl-PL" altLang="fr-FR" sz="1600" dirty="0">
                <a:solidFill>
                  <a:srgbClr val="000000"/>
                </a:solidFill>
                <a:ea typeface="Calibri" pitchFamily="34" charset="0"/>
              </a:rPr>
              <a:t> performing </a:t>
            </a:r>
            <a:r>
              <a:rPr lang="pl-PL" altLang="fr-FR" sz="1600" dirty="0" err="1">
                <a:solidFill>
                  <a:srgbClr val="000000"/>
                </a:solidFill>
                <a:ea typeface="Calibri" pitchFamily="34" charset="0"/>
              </a:rPr>
              <a:t>doctors</a:t>
            </a:r>
            <a:r>
              <a:rPr lang="pl-PL" altLang="fr-FR" sz="1600" dirty="0">
                <a:solidFill>
                  <a:srgbClr val="000000"/>
                </a:solidFill>
                <a:ea typeface="Calibri" pitchFamily="34" charset="0"/>
              </a:rPr>
              <a:t> </a:t>
            </a:r>
            <a:r>
              <a:rPr lang="pl-PL" altLang="fr-FR" sz="1600" dirty="0" err="1">
                <a:solidFill>
                  <a:srgbClr val="000000"/>
                </a:solidFill>
                <a:ea typeface="Calibri" pitchFamily="34" charset="0"/>
              </a:rPr>
              <a:t>or</a:t>
            </a:r>
            <a:r>
              <a:rPr lang="pl-PL" altLang="fr-FR" sz="1600" dirty="0">
                <a:solidFill>
                  <a:srgbClr val="000000"/>
                </a:solidFill>
                <a:ea typeface="Calibri" pitchFamily="34" charset="0"/>
              </a:rPr>
              <a:t> </a:t>
            </a:r>
            <a:r>
              <a:rPr lang="pl-PL" altLang="fr-FR" sz="1600" dirty="0" err="1">
                <a:solidFill>
                  <a:srgbClr val="000000"/>
                </a:solidFill>
                <a:ea typeface="Calibri" pitchFamily="34" charset="0"/>
              </a:rPr>
              <a:t>making</a:t>
            </a:r>
            <a:r>
              <a:rPr lang="pl-PL" altLang="fr-FR" sz="1600" dirty="0">
                <a:solidFill>
                  <a:srgbClr val="000000"/>
                </a:solidFill>
                <a:ea typeface="Calibri" pitchFamily="34" charset="0"/>
              </a:rPr>
              <a:t> </a:t>
            </a:r>
            <a:r>
              <a:rPr lang="pl-PL" altLang="fr-FR" sz="1600" dirty="0" err="1">
                <a:solidFill>
                  <a:srgbClr val="000000"/>
                </a:solidFill>
                <a:ea typeface="Calibri" pitchFamily="34" charset="0"/>
              </a:rPr>
              <a:t>healthcare</a:t>
            </a:r>
            <a:r>
              <a:rPr lang="pl-PL" altLang="fr-FR" sz="1600" dirty="0">
                <a:solidFill>
                  <a:srgbClr val="000000"/>
                </a:solidFill>
                <a:ea typeface="Calibri" pitchFamily="34" charset="0"/>
              </a:rPr>
              <a:t> </a:t>
            </a:r>
            <a:r>
              <a:rPr lang="pl-PL" altLang="fr-FR" sz="1600" dirty="0" err="1">
                <a:solidFill>
                  <a:srgbClr val="000000"/>
                </a:solidFill>
                <a:ea typeface="Calibri" pitchFamily="34" charset="0"/>
              </a:rPr>
              <a:t>safer</a:t>
            </a:r>
            <a:r>
              <a:rPr lang="pl-PL" altLang="fr-FR" sz="1600" dirty="0">
                <a:solidFill>
                  <a:srgbClr val="000000"/>
                </a:solidFill>
                <a:ea typeface="Calibri" pitchFamily="34" charset="0"/>
              </a:rPr>
              <a:t>. … </a:t>
            </a:r>
            <a:r>
              <a:rPr lang="pl-PL" altLang="fr-FR" sz="1600" dirty="0" err="1">
                <a:solidFill>
                  <a:srgbClr val="000000"/>
                </a:solidFill>
                <a:ea typeface="Calibri" pitchFamily="34" charset="0"/>
              </a:rPr>
              <a:t>overregulation</a:t>
            </a:r>
            <a:r>
              <a:rPr lang="pl-PL" altLang="fr-FR" sz="1600" dirty="0">
                <a:solidFill>
                  <a:srgbClr val="000000"/>
                </a:solidFill>
                <a:ea typeface="Calibri" pitchFamily="34" charset="0"/>
              </a:rPr>
              <a:t> at EU </a:t>
            </a:r>
            <a:r>
              <a:rPr lang="pl-PL" altLang="fr-FR" sz="1600" dirty="0" err="1">
                <a:solidFill>
                  <a:srgbClr val="000000"/>
                </a:solidFill>
                <a:ea typeface="Calibri" pitchFamily="34" charset="0"/>
              </a:rPr>
              <a:t>or</a:t>
            </a:r>
            <a:r>
              <a:rPr lang="pl-PL" altLang="fr-FR" sz="1600" dirty="0">
                <a:solidFill>
                  <a:srgbClr val="000000"/>
                </a:solidFill>
                <a:ea typeface="Calibri" pitchFamily="34" charset="0"/>
              </a:rPr>
              <a:t> </a:t>
            </a:r>
            <a:r>
              <a:rPr lang="pl-PL" altLang="fr-FR" sz="1600" dirty="0" err="1">
                <a:solidFill>
                  <a:srgbClr val="000000"/>
                </a:solidFill>
                <a:ea typeface="Calibri" pitchFamily="34" charset="0"/>
              </a:rPr>
              <a:t>national</a:t>
            </a:r>
            <a:r>
              <a:rPr lang="pl-PL" altLang="fr-FR" sz="1600" dirty="0">
                <a:solidFill>
                  <a:srgbClr val="000000"/>
                </a:solidFill>
                <a:ea typeface="Calibri" pitchFamily="34" charset="0"/>
              </a:rPr>
              <a:t> </a:t>
            </a:r>
            <a:r>
              <a:rPr lang="pl-PL" altLang="fr-FR" sz="1600" dirty="0" err="1">
                <a:solidFill>
                  <a:srgbClr val="000000"/>
                </a:solidFill>
                <a:ea typeface="Calibri" pitchFamily="34" charset="0"/>
              </a:rPr>
              <a:t>level</a:t>
            </a:r>
            <a:r>
              <a:rPr lang="pl-PL" altLang="fr-FR" sz="1600" dirty="0">
                <a:solidFill>
                  <a:srgbClr val="000000"/>
                </a:solidFill>
                <a:ea typeface="Calibri" pitchFamily="34" charset="0"/>
              </a:rPr>
              <a:t> </a:t>
            </a:r>
            <a:r>
              <a:rPr lang="pl-PL" altLang="fr-FR" sz="1600" dirty="0" err="1">
                <a:solidFill>
                  <a:srgbClr val="000000"/>
                </a:solidFill>
                <a:ea typeface="Calibri" pitchFamily="34" charset="0"/>
              </a:rPr>
              <a:t>will</a:t>
            </a:r>
            <a:r>
              <a:rPr lang="pl-PL" altLang="fr-FR" sz="1600" dirty="0">
                <a:solidFill>
                  <a:srgbClr val="000000"/>
                </a:solidFill>
                <a:ea typeface="Calibri" pitchFamily="34" charset="0"/>
              </a:rPr>
              <a:t> not </a:t>
            </a:r>
            <a:r>
              <a:rPr lang="pl-PL" altLang="fr-FR" sz="1600" dirty="0" err="1">
                <a:solidFill>
                  <a:srgbClr val="000000"/>
                </a:solidFill>
                <a:ea typeface="Calibri" pitchFamily="34" charset="0"/>
              </a:rPr>
              <a:t>enhance</a:t>
            </a:r>
            <a:r>
              <a:rPr lang="pl-PL" altLang="fr-FR" sz="1600" dirty="0">
                <a:solidFill>
                  <a:srgbClr val="000000"/>
                </a:solidFill>
                <a:ea typeface="Calibri" pitchFamily="34" charset="0"/>
              </a:rPr>
              <a:t> </a:t>
            </a:r>
            <a:r>
              <a:rPr lang="pl-PL" altLang="fr-FR" sz="1600" dirty="0" err="1">
                <a:solidFill>
                  <a:srgbClr val="000000"/>
                </a:solidFill>
                <a:ea typeface="Calibri" pitchFamily="34" charset="0"/>
              </a:rPr>
              <a:t>professional</a:t>
            </a:r>
            <a:r>
              <a:rPr lang="pl-PL" altLang="fr-FR" sz="1600" dirty="0">
                <a:solidFill>
                  <a:srgbClr val="000000"/>
                </a:solidFill>
                <a:ea typeface="Calibri" pitchFamily="34" charset="0"/>
              </a:rPr>
              <a:t> </a:t>
            </a:r>
            <a:r>
              <a:rPr lang="pl-PL" altLang="fr-FR" sz="1600" dirty="0" err="1">
                <a:solidFill>
                  <a:srgbClr val="000000"/>
                </a:solidFill>
                <a:ea typeface="Calibri" pitchFamily="34" charset="0"/>
              </a:rPr>
              <a:t>mobility</a:t>
            </a:r>
            <a:r>
              <a:rPr lang="pl-PL" altLang="fr-FR" sz="1600" dirty="0">
                <a:solidFill>
                  <a:srgbClr val="000000"/>
                </a:solidFill>
                <a:ea typeface="Calibri" pitchFamily="34" charset="0"/>
              </a:rPr>
              <a:t> and </a:t>
            </a:r>
            <a:r>
              <a:rPr lang="pl-PL" altLang="fr-FR" sz="1600" dirty="0" err="1">
                <a:solidFill>
                  <a:srgbClr val="000000"/>
                </a:solidFill>
                <a:ea typeface="Calibri" pitchFamily="34" charset="0"/>
              </a:rPr>
              <a:t>will</a:t>
            </a:r>
            <a:r>
              <a:rPr lang="pl-PL" altLang="fr-FR" sz="1600" dirty="0">
                <a:solidFill>
                  <a:srgbClr val="000000"/>
                </a:solidFill>
                <a:ea typeface="Calibri" pitchFamily="34" charset="0"/>
              </a:rPr>
              <a:t> not </a:t>
            </a:r>
            <a:r>
              <a:rPr lang="pl-PL" altLang="fr-FR" sz="1600" dirty="0" err="1">
                <a:solidFill>
                  <a:srgbClr val="000000"/>
                </a:solidFill>
                <a:ea typeface="Calibri" pitchFamily="34" charset="0"/>
              </a:rPr>
              <a:t>assure</a:t>
            </a:r>
            <a:r>
              <a:rPr lang="pl-PL" altLang="fr-FR" sz="1600" dirty="0">
                <a:solidFill>
                  <a:srgbClr val="000000"/>
                </a:solidFill>
                <a:ea typeface="Calibri" pitchFamily="34" charset="0"/>
              </a:rPr>
              <a:t> cross-</a:t>
            </a:r>
            <a:r>
              <a:rPr lang="pl-PL" altLang="fr-FR" sz="1600" dirty="0" err="1">
                <a:solidFill>
                  <a:srgbClr val="000000"/>
                </a:solidFill>
                <a:ea typeface="Calibri" pitchFamily="34" charset="0"/>
              </a:rPr>
              <a:t>border</a:t>
            </a:r>
            <a:r>
              <a:rPr lang="pl-PL" altLang="fr-FR" sz="1600" dirty="0">
                <a:solidFill>
                  <a:srgbClr val="000000"/>
                </a:solidFill>
                <a:ea typeface="Calibri" pitchFamily="34" charset="0"/>
              </a:rPr>
              <a:t> </a:t>
            </a:r>
            <a:r>
              <a:rPr lang="pl-PL" altLang="fr-FR" sz="1600" dirty="0" err="1">
                <a:solidFill>
                  <a:srgbClr val="000000"/>
                </a:solidFill>
                <a:ea typeface="Calibri" pitchFamily="34" charset="0"/>
              </a:rPr>
              <a:t>quality</a:t>
            </a:r>
            <a:r>
              <a:rPr lang="pl-PL" altLang="fr-FR" sz="1600" dirty="0">
                <a:solidFill>
                  <a:srgbClr val="000000"/>
                </a:solidFill>
                <a:ea typeface="Calibri" pitchFamily="34" charset="0"/>
              </a:rPr>
              <a:t> of </a:t>
            </a:r>
            <a:r>
              <a:rPr lang="pl-PL" altLang="fr-FR" sz="1600" dirty="0" err="1">
                <a:solidFill>
                  <a:srgbClr val="000000"/>
                </a:solidFill>
                <a:ea typeface="Calibri" pitchFamily="34" charset="0"/>
              </a:rPr>
              <a:t>care</a:t>
            </a:r>
            <a:r>
              <a:rPr lang="pl-PL" altLang="fr-FR" sz="1600" dirty="0">
                <a:solidFill>
                  <a:srgbClr val="000000"/>
                </a:solidFill>
                <a:ea typeface="Calibri" pitchFamily="34" charset="0"/>
              </a:rPr>
              <a:t>. </a:t>
            </a:r>
          </a:p>
          <a:p>
            <a:pPr eaLnBrk="1" hangingPunct="1">
              <a:lnSpc>
                <a:spcPct val="115000"/>
              </a:lnSpc>
              <a:spcAft>
                <a:spcPts val="1000"/>
              </a:spcAft>
              <a:buClr>
                <a:srgbClr val="00B050"/>
              </a:buClr>
              <a:buSzPct val="150000"/>
              <a:defRPr/>
            </a:pPr>
            <a:r>
              <a:rPr lang="pl-PL" altLang="fr-FR" sz="1600" dirty="0">
                <a:solidFill>
                  <a:srgbClr val="000000"/>
                </a:solidFill>
                <a:ea typeface="Calibri" pitchFamily="34" charset="0"/>
              </a:rPr>
              <a:t>8. To </a:t>
            </a:r>
            <a:r>
              <a:rPr lang="pl-PL" altLang="fr-FR" sz="1600" dirty="0" err="1">
                <a:solidFill>
                  <a:srgbClr val="000000"/>
                </a:solidFill>
                <a:ea typeface="Calibri" pitchFamily="34" charset="0"/>
              </a:rPr>
              <a:t>assure</a:t>
            </a:r>
            <a:r>
              <a:rPr lang="pl-PL" altLang="fr-FR" sz="1600" dirty="0">
                <a:solidFill>
                  <a:srgbClr val="000000"/>
                </a:solidFill>
                <a:ea typeface="Calibri" pitchFamily="34" charset="0"/>
              </a:rPr>
              <a:t> </a:t>
            </a:r>
            <a:r>
              <a:rPr lang="pl-PL" altLang="fr-FR" sz="1600" dirty="0" err="1">
                <a:solidFill>
                  <a:srgbClr val="000000"/>
                </a:solidFill>
                <a:ea typeface="Calibri" pitchFamily="34" charset="0"/>
              </a:rPr>
              <a:t>unbiased</a:t>
            </a:r>
            <a:r>
              <a:rPr lang="pl-PL" altLang="fr-FR" sz="1600" dirty="0">
                <a:solidFill>
                  <a:srgbClr val="000000"/>
                </a:solidFill>
                <a:ea typeface="Calibri" pitchFamily="34" charset="0"/>
              </a:rPr>
              <a:t> CPD the Medical </a:t>
            </a:r>
            <a:r>
              <a:rPr lang="pl-PL" altLang="fr-FR" sz="1600" dirty="0" err="1">
                <a:solidFill>
                  <a:srgbClr val="000000"/>
                </a:solidFill>
                <a:ea typeface="Calibri" pitchFamily="34" charset="0"/>
              </a:rPr>
              <a:t>profession</a:t>
            </a:r>
            <a:r>
              <a:rPr lang="pl-PL" altLang="fr-FR" sz="1600" dirty="0">
                <a:solidFill>
                  <a:srgbClr val="000000"/>
                </a:solidFill>
                <a:ea typeface="Calibri" pitchFamily="34" charset="0"/>
              </a:rPr>
              <a:t> </a:t>
            </a:r>
            <a:r>
              <a:rPr lang="pl-PL" altLang="fr-FR" sz="1600" dirty="0" err="1">
                <a:solidFill>
                  <a:srgbClr val="000000"/>
                </a:solidFill>
                <a:ea typeface="Calibri" pitchFamily="34" charset="0"/>
              </a:rPr>
              <a:t>must</a:t>
            </a:r>
            <a:r>
              <a:rPr lang="pl-PL" altLang="fr-FR" sz="1600" dirty="0">
                <a:solidFill>
                  <a:srgbClr val="000000"/>
                </a:solidFill>
                <a:ea typeface="Calibri" pitchFamily="34" charset="0"/>
              </a:rPr>
              <a:t> </a:t>
            </a:r>
            <a:r>
              <a:rPr lang="pl-PL" altLang="fr-FR" sz="1600" dirty="0" err="1">
                <a:solidFill>
                  <a:srgbClr val="000000"/>
                </a:solidFill>
                <a:ea typeface="Calibri" pitchFamily="34" charset="0"/>
              </a:rPr>
              <a:t>take</a:t>
            </a:r>
            <a:r>
              <a:rPr lang="pl-PL" altLang="fr-FR" sz="1600" dirty="0">
                <a:solidFill>
                  <a:srgbClr val="000000"/>
                </a:solidFill>
                <a:ea typeface="Calibri" pitchFamily="34" charset="0"/>
              </a:rPr>
              <a:t> </a:t>
            </a:r>
            <a:r>
              <a:rPr lang="pl-PL" altLang="fr-FR" sz="1600" dirty="0" err="1">
                <a:solidFill>
                  <a:srgbClr val="000000"/>
                </a:solidFill>
                <a:ea typeface="Calibri" pitchFamily="34" charset="0"/>
              </a:rPr>
              <a:t>responsibility</a:t>
            </a:r>
            <a:r>
              <a:rPr lang="pl-PL" altLang="fr-FR" sz="1600" dirty="0">
                <a:solidFill>
                  <a:srgbClr val="000000"/>
                </a:solidFill>
                <a:ea typeface="Calibri" pitchFamily="34" charset="0"/>
              </a:rPr>
              <a:t> for the </a:t>
            </a:r>
            <a:r>
              <a:rPr lang="pl-PL" altLang="fr-FR" sz="1600" dirty="0" err="1">
                <a:solidFill>
                  <a:srgbClr val="000000"/>
                </a:solidFill>
                <a:ea typeface="Calibri" pitchFamily="34" charset="0"/>
              </a:rPr>
              <a:t>approval</a:t>
            </a:r>
            <a:r>
              <a:rPr lang="pl-PL" altLang="fr-FR" sz="1600" dirty="0">
                <a:solidFill>
                  <a:srgbClr val="000000"/>
                </a:solidFill>
                <a:ea typeface="Calibri" pitchFamily="34" charset="0"/>
              </a:rPr>
              <a:t> and/</a:t>
            </a:r>
            <a:r>
              <a:rPr lang="pl-PL" altLang="fr-FR" sz="1600" dirty="0" err="1">
                <a:solidFill>
                  <a:srgbClr val="000000"/>
                </a:solidFill>
                <a:ea typeface="Calibri" pitchFamily="34" charset="0"/>
              </a:rPr>
              <a:t>or</a:t>
            </a:r>
            <a:r>
              <a:rPr lang="pl-PL" altLang="fr-FR" sz="1600" dirty="0">
                <a:solidFill>
                  <a:srgbClr val="000000"/>
                </a:solidFill>
                <a:ea typeface="Calibri" pitchFamily="34" charset="0"/>
              </a:rPr>
              <a:t> accreditation of CPD </a:t>
            </a:r>
            <a:r>
              <a:rPr lang="pl-PL" altLang="fr-FR" sz="1600" dirty="0" err="1">
                <a:solidFill>
                  <a:srgbClr val="000000"/>
                </a:solidFill>
                <a:ea typeface="Calibri" pitchFamily="34" charset="0"/>
              </a:rPr>
              <a:t>activities</a:t>
            </a:r>
            <a:r>
              <a:rPr lang="pl-PL" altLang="fr-FR" sz="1600" dirty="0">
                <a:solidFill>
                  <a:srgbClr val="000000"/>
                </a:solidFill>
                <a:ea typeface="Calibri" pitchFamily="34" charset="0"/>
              </a:rPr>
              <a:t>. </a:t>
            </a:r>
            <a:endParaRPr lang="en-US" altLang="fr-FR" sz="1200" dirty="0">
              <a:solidFill>
                <a:srgbClr val="000000"/>
              </a:solidFill>
              <a:ea typeface="Calibri" pitchFamily="34" charset="0"/>
            </a:endParaRPr>
          </a:p>
          <a:p>
            <a:pPr marL="171450" indent="-171450" eaLnBrk="1" hangingPunct="1">
              <a:lnSpc>
                <a:spcPct val="115000"/>
              </a:lnSpc>
              <a:spcAft>
                <a:spcPts val="1000"/>
              </a:spcAft>
              <a:buClr>
                <a:srgbClr val="00B050"/>
              </a:buClr>
              <a:buSzPct val="150000"/>
              <a:buFont typeface="Wingdings" panose="05000000000000000000" pitchFamily="2" charset="2"/>
              <a:buChar char="ü"/>
              <a:defRPr/>
            </a:pPr>
            <a:endParaRPr lang="en-US" altLang="fr-FR" sz="1200" b="1" dirty="0">
              <a:solidFill>
                <a:srgbClr val="000000"/>
              </a:solidFill>
              <a:ea typeface="Calibri" pitchFamily="34" charset="0"/>
            </a:endParaRPr>
          </a:p>
        </p:txBody>
      </p:sp>
    </p:spTree>
    <p:extLst>
      <p:ext uri="{BB962C8B-B14F-4D97-AF65-F5344CB8AC3E}">
        <p14:creationId xmlns:p14="http://schemas.microsoft.com/office/powerpoint/2010/main" val="783263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617322B-6F27-488A-8E04-94EF3E0B341A}"/>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56E374F5-725B-4B6B-949B-B806F221281E}"/>
              </a:ext>
            </a:extLst>
          </p:cNvPr>
          <p:cNvSpPr>
            <a:spLocks noGrp="1"/>
          </p:cNvSpPr>
          <p:nvPr>
            <p:ph idx="1"/>
          </p:nvPr>
        </p:nvSpPr>
        <p:spPr/>
        <p:txBody>
          <a:bodyPr/>
          <a:lstStyle/>
          <a:p>
            <a:endParaRPr lang="pl-PL" dirty="0"/>
          </a:p>
          <a:p>
            <a:endParaRPr lang="pl-PL" dirty="0"/>
          </a:p>
          <a:p>
            <a:endParaRPr lang="pl-PL" dirty="0"/>
          </a:p>
          <a:p>
            <a:r>
              <a:rPr lang="pl-PL" b="1" dirty="0"/>
              <a:t>U</a:t>
            </a:r>
            <a:r>
              <a:rPr lang="pl-PL" dirty="0"/>
              <a:t>nion </a:t>
            </a:r>
            <a:r>
              <a:rPr lang="pl-PL" b="1" dirty="0" err="1"/>
              <a:t>E</a:t>
            </a:r>
            <a:r>
              <a:rPr lang="pl-PL" dirty="0" err="1"/>
              <a:t>uropeenne</a:t>
            </a:r>
            <a:r>
              <a:rPr lang="pl-PL" dirty="0"/>
              <a:t> </a:t>
            </a:r>
            <a:br>
              <a:rPr lang="pl-PL" dirty="0"/>
            </a:br>
            <a:r>
              <a:rPr lang="pl-PL" dirty="0"/>
              <a:t>des </a:t>
            </a:r>
            <a:r>
              <a:rPr lang="pl-PL" b="1" dirty="0" err="1"/>
              <a:t>M</a:t>
            </a:r>
            <a:r>
              <a:rPr lang="pl-PL" dirty="0" err="1"/>
              <a:t>edecins</a:t>
            </a:r>
            <a:r>
              <a:rPr lang="pl-PL" dirty="0"/>
              <a:t> </a:t>
            </a:r>
            <a:r>
              <a:rPr lang="pl-PL" b="1" dirty="0" err="1"/>
              <a:t>S</a:t>
            </a:r>
            <a:r>
              <a:rPr lang="pl-PL" dirty="0" err="1"/>
              <a:t>pecialistes</a:t>
            </a:r>
            <a:endParaRPr lang="pl-PL" dirty="0"/>
          </a:p>
          <a:p>
            <a:r>
              <a:rPr lang="pl-PL" dirty="0"/>
              <a:t>CPD in EU </a:t>
            </a:r>
          </a:p>
          <a:p>
            <a:r>
              <a:rPr lang="pl-PL" dirty="0"/>
              <a:t>UEMS </a:t>
            </a:r>
            <a:r>
              <a:rPr lang="pl-PL" dirty="0" err="1"/>
              <a:t>proposals</a:t>
            </a:r>
            <a:r>
              <a:rPr lang="pl-PL" dirty="0"/>
              <a:t> </a:t>
            </a:r>
          </a:p>
          <a:p>
            <a:endParaRPr lang="pl-PL" dirty="0"/>
          </a:p>
        </p:txBody>
      </p:sp>
      <p:sp>
        <p:nvSpPr>
          <p:cNvPr id="4" name="Symbol zastępczy stopki 3">
            <a:extLst>
              <a:ext uri="{FF2B5EF4-FFF2-40B4-BE49-F238E27FC236}">
                <a16:creationId xmlns:a16="http://schemas.microsoft.com/office/drawing/2014/main" id="{9EB9E271-7814-46FE-8804-1CD380F5F4C1}"/>
              </a:ext>
            </a:extLst>
          </p:cNvPr>
          <p:cNvSpPr>
            <a:spLocks noGrp="1"/>
          </p:cNvSpPr>
          <p:nvPr>
            <p:ph type="ftr" sz="quarter" idx="10"/>
          </p:nvPr>
        </p:nvSpPr>
        <p:spPr/>
        <p:txBody>
          <a:bodyPr/>
          <a:lstStyle/>
          <a:p>
            <a:pPr>
              <a:defRPr/>
            </a:pPr>
            <a:r>
              <a:rPr lang="pl-PL"/>
              <a:t>UEMS 2017</a:t>
            </a:r>
            <a:endParaRPr lang="pl-PL" dirty="0"/>
          </a:p>
        </p:txBody>
      </p:sp>
      <p:sp>
        <p:nvSpPr>
          <p:cNvPr id="5" name="Symbol zastępczy numeru slajdu 4">
            <a:extLst>
              <a:ext uri="{FF2B5EF4-FFF2-40B4-BE49-F238E27FC236}">
                <a16:creationId xmlns:a16="http://schemas.microsoft.com/office/drawing/2014/main" id="{DC2A1752-E8A8-4847-B303-C5334B500403}"/>
              </a:ext>
            </a:extLst>
          </p:cNvPr>
          <p:cNvSpPr>
            <a:spLocks noGrp="1"/>
          </p:cNvSpPr>
          <p:nvPr>
            <p:ph type="sldNum" sz="quarter" idx="11"/>
          </p:nvPr>
        </p:nvSpPr>
        <p:spPr/>
        <p:txBody>
          <a:bodyPr/>
          <a:lstStyle/>
          <a:p>
            <a:pPr>
              <a:defRPr/>
            </a:pPr>
            <a:fld id="{D2ACDAF4-B28F-4BD7-AB17-8A0E1B760154}" type="slidenum">
              <a:rPr lang="pl-PL" altLang="fr-FR" smtClean="0"/>
              <a:pPr>
                <a:defRPr/>
              </a:pPr>
              <a:t>2</a:t>
            </a:fld>
            <a:endParaRPr lang="pl-PL" altLang="fr-FR"/>
          </a:p>
        </p:txBody>
      </p:sp>
      <p:sp>
        <p:nvSpPr>
          <p:cNvPr id="6" name="Symbol zastępczy daty 5">
            <a:extLst>
              <a:ext uri="{FF2B5EF4-FFF2-40B4-BE49-F238E27FC236}">
                <a16:creationId xmlns:a16="http://schemas.microsoft.com/office/drawing/2014/main" id="{002F4F33-EB13-4E58-B487-EEE9B70F8C21}"/>
              </a:ext>
            </a:extLst>
          </p:cNvPr>
          <p:cNvSpPr>
            <a:spLocks noGrp="1"/>
          </p:cNvSpPr>
          <p:nvPr>
            <p:ph type="dt" sz="half" idx="2"/>
          </p:nvPr>
        </p:nvSpPr>
        <p:spPr/>
        <p:txBody>
          <a:bodyPr/>
          <a:lstStyle/>
          <a:p>
            <a:pPr>
              <a:defRPr/>
            </a:pPr>
            <a:fld id="{D197C5D9-A1E8-4569-A209-E6AF8B103E71}" type="datetime10">
              <a:rPr lang="pl-PL" smtClean="0"/>
              <a:t>15:48</a:t>
            </a:fld>
            <a:endParaRPr lang="pl-PL"/>
          </a:p>
        </p:txBody>
      </p:sp>
    </p:spTree>
    <p:extLst>
      <p:ext uri="{BB962C8B-B14F-4D97-AF65-F5344CB8AC3E}">
        <p14:creationId xmlns:p14="http://schemas.microsoft.com/office/powerpoint/2010/main" val="4103590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BB77520-CACC-485C-A58B-D49EA327DE2F}"/>
              </a:ext>
            </a:extLst>
          </p:cNvPr>
          <p:cNvSpPr>
            <a:spLocks noGrp="1"/>
          </p:cNvSpPr>
          <p:nvPr>
            <p:ph type="title"/>
          </p:nvPr>
        </p:nvSpPr>
        <p:spPr/>
        <p:txBody>
          <a:bodyPr/>
          <a:lstStyle/>
          <a:p>
            <a:r>
              <a:rPr lang="pl-PL" dirty="0"/>
              <a:t>European CME</a:t>
            </a:r>
          </a:p>
        </p:txBody>
      </p:sp>
      <p:sp>
        <p:nvSpPr>
          <p:cNvPr id="3" name="Symbol zastępczy zawartości 2">
            <a:extLst>
              <a:ext uri="{FF2B5EF4-FFF2-40B4-BE49-F238E27FC236}">
                <a16:creationId xmlns:a16="http://schemas.microsoft.com/office/drawing/2014/main" id="{C26B837D-6EF4-4963-A652-CD99D0A91DD9}"/>
              </a:ext>
            </a:extLst>
          </p:cNvPr>
          <p:cNvSpPr>
            <a:spLocks noGrp="1"/>
          </p:cNvSpPr>
          <p:nvPr>
            <p:ph idx="1"/>
          </p:nvPr>
        </p:nvSpPr>
        <p:spPr>
          <a:xfrm>
            <a:off x="2129321" y="2348880"/>
            <a:ext cx="6033541" cy="3394472"/>
          </a:xfrm>
        </p:spPr>
        <p:txBody>
          <a:bodyPr>
            <a:normAutofit/>
          </a:bodyPr>
          <a:lstStyle/>
          <a:p>
            <a:r>
              <a:rPr lang="pl-PL" dirty="0" err="1"/>
              <a:t>Ethical</a:t>
            </a:r>
            <a:r>
              <a:rPr lang="pl-PL" dirty="0"/>
              <a:t> </a:t>
            </a:r>
            <a:r>
              <a:rPr lang="pl-PL" dirty="0" err="1"/>
              <a:t>obligation</a:t>
            </a:r>
            <a:r>
              <a:rPr lang="pl-PL" dirty="0"/>
              <a:t> </a:t>
            </a:r>
          </a:p>
          <a:p>
            <a:r>
              <a:rPr lang="pl-PL" dirty="0" err="1"/>
              <a:t>Some</a:t>
            </a:r>
            <a:r>
              <a:rPr lang="pl-PL" dirty="0"/>
              <a:t> </a:t>
            </a:r>
            <a:r>
              <a:rPr lang="pl-PL" dirty="0" err="1"/>
              <a:t>degree</a:t>
            </a:r>
            <a:r>
              <a:rPr lang="pl-PL" dirty="0"/>
              <a:t> of </a:t>
            </a:r>
            <a:r>
              <a:rPr lang="pl-PL" dirty="0" err="1"/>
              <a:t>formalisation</a:t>
            </a:r>
            <a:r>
              <a:rPr lang="pl-PL" dirty="0"/>
              <a:t> </a:t>
            </a:r>
            <a:r>
              <a:rPr lang="pl-PL" dirty="0" err="1"/>
              <a:t>is</a:t>
            </a:r>
            <a:r>
              <a:rPr lang="pl-PL" dirty="0"/>
              <a:t> </a:t>
            </a:r>
            <a:r>
              <a:rPr lang="pl-PL" dirty="0" err="1"/>
              <a:t>necessary</a:t>
            </a:r>
            <a:r>
              <a:rPr lang="pl-PL" dirty="0"/>
              <a:t> </a:t>
            </a:r>
          </a:p>
          <a:p>
            <a:r>
              <a:rPr lang="pl-PL" dirty="0"/>
              <a:t>No single </a:t>
            </a:r>
            <a:r>
              <a:rPr lang="pl-PL" dirty="0" err="1"/>
              <a:t>best</a:t>
            </a:r>
            <a:r>
              <a:rPr lang="pl-PL" dirty="0"/>
              <a:t> </a:t>
            </a:r>
            <a:r>
              <a:rPr lang="pl-PL" dirty="0" err="1"/>
              <a:t>way</a:t>
            </a:r>
            <a:r>
              <a:rPr lang="pl-PL" dirty="0"/>
              <a:t> to </a:t>
            </a:r>
            <a:r>
              <a:rPr lang="pl-PL" dirty="0" err="1"/>
              <a:t>organise</a:t>
            </a:r>
            <a:r>
              <a:rPr lang="pl-PL" dirty="0"/>
              <a:t> and </a:t>
            </a:r>
            <a:r>
              <a:rPr lang="pl-PL" dirty="0" err="1"/>
              <a:t>regulate</a:t>
            </a:r>
            <a:r>
              <a:rPr lang="pl-PL" dirty="0"/>
              <a:t> CPD/CME</a:t>
            </a:r>
          </a:p>
          <a:p>
            <a:r>
              <a:rPr lang="pl-PL" dirty="0"/>
              <a:t>Healthcare </a:t>
            </a:r>
            <a:r>
              <a:rPr lang="pl-PL" dirty="0" err="1"/>
              <a:t>systems</a:t>
            </a:r>
            <a:r>
              <a:rPr lang="pl-PL" dirty="0"/>
              <a:t> </a:t>
            </a:r>
            <a:r>
              <a:rPr lang="pl-PL" dirty="0" err="1"/>
              <a:t>have</a:t>
            </a:r>
            <a:r>
              <a:rPr lang="pl-PL" dirty="0"/>
              <a:t> to </a:t>
            </a:r>
            <a:r>
              <a:rPr lang="pl-PL" dirty="0" err="1"/>
              <a:t>support</a:t>
            </a:r>
            <a:r>
              <a:rPr lang="pl-PL" dirty="0"/>
              <a:t> CPD/CME </a:t>
            </a:r>
          </a:p>
        </p:txBody>
      </p:sp>
      <p:pic>
        <p:nvPicPr>
          <p:cNvPr id="6" name="Symbol zastępczy zawartości 4" descr="Wycinek ekranu">
            <a:extLst>
              <a:ext uri="{FF2B5EF4-FFF2-40B4-BE49-F238E27FC236}">
                <a16:creationId xmlns:a16="http://schemas.microsoft.com/office/drawing/2014/main" id="{FA33E1B8-80AB-42C7-9153-2FAEF7692BDC}"/>
              </a:ext>
            </a:extLst>
          </p:cNvPr>
          <p:cNvPicPr>
            <a:picLocks noChangeAspect="1"/>
          </p:cNvPicPr>
          <p:nvPr/>
        </p:nvPicPr>
        <p:blipFill rotWithShape="1">
          <a:blip r:embed="rId3"/>
          <a:srcRect l="11029"/>
          <a:stretch/>
        </p:blipFill>
        <p:spPr>
          <a:xfrm>
            <a:off x="7359818" y="188640"/>
            <a:ext cx="1606089" cy="2316305"/>
          </a:xfrm>
          <a:prstGeom prst="rect">
            <a:avLst/>
          </a:prstGeom>
        </p:spPr>
      </p:pic>
      <p:sp>
        <p:nvSpPr>
          <p:cNvPr id="4" name="Symbol zastępczy daty 3">
            <a:extLst>
              <a:ext uri="{FF2B5EF4-FFF2-40B4-BE49-F238E27FC236}">
                <a16:creationId xmlns:a16="http://schemas.microsoft.com/office/drawing/2014/main" id="{43C02B4F-3777-4D0B-B6FE-F07F197DA5D0}"/>
              </a:ext>
            </a:extLst>
          </p:cNvPr>
          <p:cNvSpPr>
            <a:spLocks noGrp="1"/>
          </p:cNvSpPr>
          <p:nvPr>
            <p:ph type="dt" sz="half" idx="2"/>
          </p:nvPr>
        </p:nvSpPr>
        <p:spPr/>
        <p:txBody>
          <a:bodyPr/>
          <a:lstStyle/>
          <a:p>
            <a:pPr>
              <a:defRPr/>
            </a:pPr>
            <a:fld id="{B688FF33-6A4E-4BB7-A7B7-2A5B2853FD8C}" type="datetime10">
              <a:rPr lang="pl-PL" smtClean="0"/>
              <a:t>15:48</a:t>
            </a:fld>
            <a:endParaRPr lang="pl-PL"/>
          </a:p>
        </p:txBody>
      </p:sp>
      <p:sp>
        <p:nvSpPr>
          <p:cNvPr id="5" name="Symbol zastępczy stopki 4">
            <a:extLst>
              <a:ext uri="{FF2B5EF4-FFF2-40B4-BE49-F238E27FC236}">
                <a16:creationId xmlns:a16="http://schemas.microsoft.com/office/drawing/2014/main" id="{3984C3C4-C42C-40B8-AADE-827B767C4DF0}"/>
              </a:ext>
            </a:extLst>
          </p:cNvPr>
          <p:cNvSpPr>
            <a:spLocks noGrp="1"/>
          </p:cNvSpPr>
          <p:nvPr>
            <p:ph type="ftr" sz="quarter" idx="10"/>
          </p:nvPr>
        </p:nvSpPr>
        <p:spPr/>
        <p:txBody>
          <a:bodyPr/>
          <a:lstStyle/>
          <a:p>
            <a:pPr>
              <a:defRPr/>
            </a:pPr>
            <a:r>
              <a:rPr lang="pl-PL"/>
              <a:t>UEMS 2017</a:t>
            </a:r>
            <a:endParaRPr lang="pl-PL" dirty="0"/>
          </a:p>
        </p:txBody>
      </p:sp>
      <p:sp>
        <p:nvSpPr>
          <p:cNvPr id="7" name="Symbol zastępczy numeru slajdu 6">
            <a:extLst>
              <a:ext uri="{FF2B5EF4-FFF2-40B4-BE49-F238E27FC236}">
                <a16:creationId xmlns:a16="http://schemas.microsoft.com/office/drawing/2014/main" id="{77619881-4009-4093-B4F0-1DB1845D851D}"/>
              </a:ext>
            </a:extLst>
          </p:cNvPr>
          <p:cNvSpPr>
            <a:spLocks noGrp="1"/>
          </p:cNvSpPr>
          <p:nvPr>
            <p:ph type="sldNum" sz="quarter" idx="11"/>
          </p:nvPr>
        </p:nvSpPr>
        <p:spPr/>
        <p:txBody>
          <a:bodyPr/>
          <a:lstStyle/>
          <a:p>
            <a:pPr>
              <a:defRPr/>
            </a:pPr>
            <a:fld id="{D2ACDAF4-B28F-4BD7-AB17-8A0E1B760154}" type="slidenum">
              <a:rPr lang="pl-PL" altLang="fr-FR" smtClean="0"/>
              <a:pPr>
                <a:defRPr/>
              </a:pPr>
              <a:t>20</a:t>
            </a:fld>
            <a:endParaRPr lang="pl-PL" altLang="fr-FR"/>
          </a:p>
        </p:txBody>
      </p:sp>
    </p:spTree>
    <p:extLst>
      <p:ext uri="{BB962C8B-B14F-4D97-AF65-F5344CB8AC3E}">
        <p14:creationId xmlns:p14="http://schemas.microsoft.com/office/powerpoint/2010/main" val="2731779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AC31E0F-D6F6-443E-A277-B8CB56581548}"/>
              </a:ext>
            </a:extLst>
          </p:cNvPr>
          <p:cNvSpPr>
            <a:spLocks noGrp="1"/>
          </p:cNvSpPr>
          <p:nvPr>
            <p:ph type="title"/>
          </p:nvPr>
        </p:nvSpPr>
        <p:spPr/>
        <p:txBody>
          <a:bodyPr/>
          <a:lstStyle/>
          <a:p>
            <a:r>
              <a:rPr lang="pl-PL" dirty="0"/>
              <a:t>UEMS </a:t>
            </a:r>
            <a:r>
              <a:rPr lang="pl-PL" dirty="0" err="1"/>
              <a:t>proposal</a:t>
            </a:r>
            <a:endParaRPr lang="pl-PL" dirty="0"/>
          </a:p>
        </p:txBody>
      </p:sp>
      <p:sp>
        <p:nvSpPr>
          <p:cNvPr id="3" name="Symbol zastępczy zawartości 2">
            <a:extLst>
              <a:ext uri="{FF2B5EF4-FFF2-40B4-BE49-F238E27FC236}">
                <a16:creationId xmlns:a16="http://schemas.microsoft.com/office/drawing/2014/main" id="{CAB7DE46-4B41-48BA-BE35-02749D8CD027}"/>
              </a:ext>
            </a:extLst>
          </p:cNvPr>
          <p:cNvSpPr>
            <a:spLocks noGrp="1"/>
          </p:cNvSpPr>
          <p:nvPr>
            <p:ph idx="1"/>
          </p:nvPr>
        </p:nvSpPr>
        <p:spPr/>
        <p:txBody>
          <a:bodyPr>
            <a:normAutofit/>
          </a:bodyPr>
          <a:lstStyle/>
          <a:p>
            <a:endParaRPr lang="pl-PL" dirty="0"/>
          </a:p>
          <a:p>
            <a:pPr>
              <a:buBlip>
                <a:blip r:embed="rId3"/>
              </a:buBlip>
            </a:pPr>
            <a:r>
              <a:rPr lang="pl-PL" dirty="0"/>
              <a:t>European platform </a:t>
            </a:r>
          </a:p>
          <a:p>
            <a:pPr>
              <a:buBlip>
                <a:blip r:embed="rId3"/>
              </a:buBlip>
            </a:pPr>
            <a:r>
              <a:rPr lang="pl-PL" dirty="0" err="1"/>
              <a:t>Voluntary</a:t>
            </a:r>
            <a:r>
              <a:rPr lang="pl-PL" dirty="0"/>
              <a:t> </a:t>
            </a:r>
            <a:r>
              <a:rPr lang="pl-PL" dirty="0" err="1"/>
              <a:t>harmonisation</a:t>
            </a:r>
            <a:r>
              <a:rPr lang="pl-PL" dirty="0"/>
              <a:t> </a:t>
            </a:r>
          </a:p>
          <a:p>
            <a:pPr>
              <a:buBlip>
                <a:blip r:embed="rId3"/>
              </a:buBlip>
            </a:pPr>
            <a:r>
              <a:rPr lang="pl-PL" dirty="0"/>
              <a:t>EACCME 2.0 </a:t>
            </a:r>
          </a:p>
          <a:p>
            <a:pPr lvl="1">
              <a:buBlip>
                <a:blip r:embed="rId3"/>
              </a:buBlip>
            </a:pPr>
            <a:r>
              <a:rPr lang="pl-PL" dirty="0" err="1"/>
              <a:t>common</a:t>
            </a:r>
            <a:r>
              <a:rPr lang="pl-PL" dirty="0"/>
              <a:t> </a:t>
            </a:r>
            <a:r>
              <a:rPr lang="pl-PL" dirty="0" err="1"/>
              <a:t>stringent</a:t>
            </a:r>
            <a:r>
              <a:rPr lang="pl-PL" dirty="0"/>
              <a:t> </a:t>
            </a:r>
            <a:r>
              <a:rPr lang="pl-PL" dirty="0" err="1"/>
              <a:t>criteria</a:t>
            </a:r>
            <a:r>
              <a:rPr lang="pl-PL" dirty="0"/>
              <a:t> for </a:t>
            </a:r>
            <a:r>
              <a:rPr lang="pl-PL" dirty="0" err="1"/>
              <a:t>quality</a:t>
            </a:r>
            <a:r>
              <a:rPr lang="pl-PL" dirty="0"/>
              <a:t> CME </a:t>
            </a:r>
          </a:p>
          <a:p>
            <a:pPr lvl="1">
              <a:buBlip>
                <a:blip r:embed="rId3"/>
              </a:buBlip>
            </a:pPr>
            <a:r>
              <a:rPr lang="pl-PL" dirty="0" err="1"/>
              <a:t>facilitated</a:t>
            </a:r>
            <a:r>
              <a:rPr lang="pl-PL" dirty="0"/>
              <a:t> </a:t>
            </a:r>
            <a:r>
              <a:rPr lang="pl-PL" dirty="0" err="1"/>
              <a:t>international</a:t>
            </a:r>
            <a:r>
              <a:rPr lang="pl-PL" dirty="0"/>
              <a:t> </a:t>
            </a:r>
            <a:r>
              <a:rPr lang="pl-PL" dirty="0" err="1"/>
              <a:t>recognition</a:t>
            </a:r>
            <a:r>
              <a:rPr lang="pl-PL" dirty="0"/>
              <a:t> of CME </a:t>
            </a:r>
            <a:r>
              <a:rPr lang="pl-PL" dirty="0" err="1"/>
              <a:t>credits</a:t>
            </a:r>
            <a:r>
              <a:rPr lang="pl-PL" dirty="0"/>
              <a:t> </a:t>
            </a:r>
          </a:p>
          <a:p>
            <a:pPr lvl="1">
              <a:buBlip>
                <a:blip r:embed="rId3"/>
              </a:buBlip>
            </a:pPr>
            <a:r>
              <a:rPr lang="pl-PL" dirty="0" err="1"/>
              <a:t>inclusion</a:t>
            </a:r>
            <a:r>
              <a:rPr lang="pl-PL" dirty="0"/>
              <a:t> of modern, </a:t>
            </a:r>
            <a:r>
              <a:rPr lang="pl-PL" dirty="0" err="1"/>
              <a:t>innovative</a:t>
            </a:r>
            <a:r>
              <a:rPr lang="pl-PL" dirty="0"/>
              <a:t> CME </a:t>
            </a:r>
            <a:r>
              <a:rPr lang="pl-PL" dirty="0" err="1"/>
              <a:t>formats</a:t>
            </a:r>
            <a:r>
              <a:rPr lang="pl-PL" dirty="0"/>
              <a:t> </a:t>
            </a:r>
          </a:p>
          <a:p>
            <a:endParaRPr lang="pl-PL" dirty="0"/>
          </a:p>
        </p:txBody>
      </p:sp>
      <p:sp>
        <p:nvSpPr>
          <p:cNvPr id="5" name="Symbol zastępczy daty 4">
            <a:extLst>
              <a:ext uri="{FF2B5EF4-FFF2-40B4-BE49-F238E27FC236}">
                <a16:creationId xmlns:a16="http://schemas.microsoft.com/office/drawing/2014/main" id="{D630C678-EAE9-400F-A3BD-014918842BEF}"/>
              </a:ext>
            </a:extLst>
          </p:cNvPr>
          <p:cNvSpPr>
            <a:spLocks noGrp="1"/>
          </p:cNvSpPr>
          <p:nvPr>
            <p:ph type="dt" sz="half" idx="2"/>
          </p:nvPr>
        </p:nvSpPr>
        <p:spPr/>
        <p:txBody>
          <a:bodyPr/>
          <a:lstStyle/>
          <a:p>
            <a:pPr>
              <a:defRPr/>
            </a:pPr>
            <a:fld id="{D0A707E0-DAB3-4625-8BF1-84346167E469}" type="datetime10">
              <a:rPr lang="pl-PL" smtClean="0"/>
              <a:t>15:48</a:t>
            </a:fld>
            <a:endParaRPr lang="pl-PL"/>
          </a:p>
        </p:txBody>
      </p:sp>
      <p:sp>
        <p:nvSpPr>
          <p:cNvPr id="6" name="Symbol zastępczy stopki 5">
            <a:extLst>
              <a:ext uri="{FF2B5EF4-FFF2-40B4-BE49-F238E27FC236}">
                <a16:creationId xmlns:a16="http://schemas.microsoft.com/office/drawing/2014/main" id="{BC49EB2D-A8B1-4626-A90C-D3878E66F314}"/>
              </a:ext>
            </a:extLst>
          </p:cNvPr>
          <p:cNvSpPr>
            <a:spLocks noGrp="1"/>
          </p:cNvSpPr>
          <p:nvPr>
            <p:ph type="ftr" sz="quarter" idx="10"/>
          </p:nvPr>
        </p:nvSpPr>
        <p:spPr/>
        <p:txBody>
          <a:bodyPr/>
          <a:lstStyle/>
          <a:p>
            <a:pPr>
              <a:defRPr/>
            </a:pPr>
            <a:r>
              <a:rPr lang="pl-PL"/>
              <a:t>UEMS 2017</a:t>
            </a:r>
            <a:endParaRPr lang="pl-PL" dirty="0"/>
          </a:p>
        </p:txBody>
      </p:sp>
      <p:sp>
        <p:nvSpPr>
          <p:cNvPr id="7" name="Symbol zastępczy numeru slajdu 6">
            <a:extLst>
              <a:ext uri="{FF2B5EF4-FFF2-40B4-BE49-F238E27FC236}">
                <a16:creationId xmlns:a16="http://schemas.microsoft.com/office/drawing/2014/main" id="{04863671-892C-4896-B759-039DFA59E4EB}"/>
              </a:ext>
            </a:extLst>
          </p:cNvPr>
          <p:cNvSpPr>
            <a:spLocks noGrp="1"/>
          </p:cNvSpPr>
          <p:nvPr>
            <p:ph type="sldNum" sz="quarter" idx="11"/>
          </p:nvPr>
        </p:nvSpPr>
        <p:spPr/>
        <p:txBody>
          <a:bodyPr/>
          <a:lstStyle/>
          <a:p>
            <a:pPr>
              <a:defRPr/>
            </a:pPr>
            <a:fld id="{D2ACDAF4-B28F-4BD7-AB17-8A0E1B760154}" type="slidenum">
              <a:rPr lang="pl-PL" altLang="fr-FR" smtClean="0"/>
              <a:pPr>
                <a:defRPr/>
              </a:pPr>
              <a:t>21</a:t>
            </a:fld>
            <a:endParaRPr lang="pl-PL" altLang="fr-FR"/>
          </a:p>
        </p:txBody>
      </p:sp>
    </p:spTree>
    <p:extLst>
      <p:ext uri="{BB962C8B-B14F-4D97-AF65-F5344CB8AC3E}">
        <p14:creationId xmlns:p14="http://schemas.microsoft.com/office/powerpoint/2010/main" val="1229938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81C88B-93A6-4356-A097-0639606D4F6F}"/>
              </a:ext>
            </a:extLst>
          </p:cNvPr>
          <p:cNvSpPr>
            <a:spLocks noGrp="1"/>
          </p:cNvSpPr>
          <p:nvPr>
            <p:ph type="title"/>
          </p:nvPr>
        </p:nvSpPr>
        <p:spPr/>
        <p:txBody>
          <a:bodyPr/>
          <a:lstStyle/>
          <a:p>
            <a:r>
              <a:rPr lang="pl-PL" dirty="0"/>
              <a:t>Professional </a:t>
            </a:r>
            <a:r>
              <a:rPr lang="pl-PL" dirty="0" err="1"/>
              <a:t>competence</a:t>
            </a:r>
            <a:r>
              <a:rPr lang="pl-PL" dirty="0"/>
              <a:t> in EU </a:t>
            </a:r>
          </a:p>
        </p:txBody>
      </p:sp>
      <p:sp>
        <p:nvSpPr>
          <p:cNvPr id="3" name="Symbol zastępczy zawartości 2">
            <a:extLst>
              <a:ext uri="{FF2B5EF4-FFF2-40B4-BE49-F238E27FC236}">
                <a16:creationId xmlns:a16="http://schemas.microsoft.com/office/drawing/2014/main" id="{806E712B-3FD2-46C7-A57D-7111FF726B6B}"/>
              </a:ext>
            </a:extLst>
          </p:cNvPr>
          <p:cNvSpPr>
            <a:spLocks noGrp="1"/>
          </p:cNvSpPr>
          <p:nvPr>
            <p:ph idx="1"/>
          </p:nvPr>
        </p:nvSpPr>
        <p:spPr/>
        <p:txBody>
          <a:bodyPr>
            <a:normAutofit/>
          </a:bodyPr>
          <a:lstStyle/>
          <a:p>
            <a:endParaRPr lang="pl-PL" dirty="0"/>
          </a:p>
          <a:p>
            <a:r>
              <a:rPr lang="pl-PL" dirty="0" err="1"/>
              <a:t>Recertification</a:t>
            </a:r>
            <a:r>
              <a:rPr lang="pl-PL" dirty="0"/>
              <a:t>, </a:t>
            </a:r>
            <a:r>
              <a:rPr lang="pl-PL" dirty="0" err="1"/>
              <a:t>revalidation</a:t>
            </a:r>
            <a:r>
              <a:rPr lang="pl-PL" dirty="0"/>
              <a:t>, </a:t>
            </a:r>
            <a:r>
              <a:rPr lang="pl-PL" dirty="0" err="1"/>
              <a:t>MoC</a:t>
            </a:r>
            <a:r>
              <a:rPr lang="pl-PL" dirty="0"/>
              <a:t>, … </a:t>
            </a:r>
          </a:p>
          <a:p>
            <a:r>
              <a:rPr lang="pl-PL" dirty="0" err="1"/>
              <a:t>Formal</a:t>
            </a:r>
            <a:r>
              <a:rPr lang="pl-PL" dirty="0"/>
              <a:t> </a:t>
            </a:r>
            <a:r>
              <a:rPr lang="pl-PL" dirty="0" err="1"/>
              <a:t>systems</a:t>
            </a:r>
            <a:r>
              <a:rPr lang="pl-PL" dirty="0"/>
              <a:t>: BE, DE, HU, NL, SL, UK </a:t>
            </a:r>
          </a:p>
          <a:p>
            <a:r>
              <a:rPr lang="pl-PL" dirty="0" err="1"/>
              <a:t>Majority</a:t>
            </a:r>
            <a:r>
              <a:rPr lang="pl-PL" dirty="0"/>
              <a:t> - CME/CPD </a:t>
            </a:r>
            <a:r>
              <a:rPr lang="pl-PL" dirty="0" err="1"/>
              <a:t>based</a:t>
            </a:r>
            <a:r>
              <a:rPr lang="pl-PL" dirty="0"/>
              <a:t> </a:t>
            </a:r>
          </a:p>
          <a:p>
            <a:r>
              <a:rPr lang="pl-PL" dirty="0"/>
              <a:t>360⁰ </a:t>
            </a:r>
            <a:r>
              <a:rPr lang="pl-PL" dirty="0" err="1"/>
              <a:t>assessment</a:t>
            </a:r>
            <a:r>
              <a:rPr lang="pl-PL" dirty="0"/>
              <a:t>, </a:t>
            </a:r>
            <a:r>
              <a:rPr lang="pl-PL" dirty="0" err="1"/>
              <a:t>complaints</a:t>
            </a:r>
            <a:r>
              <a:rPr lang="pl-PL" dirty="0"/>
              <a:t>, </a:t>
            </a:r>
            <a:r>
              <a:rPr lang="pl-PL" dirty="0" err="1"/>
              <a:t>compliments</a:t>
            </a:r>
            <a:r>
              <a:rPr lang="pl-PL" dirty="0"/>
              <a:t>, </a:t>
            </a:r>
            <a:r>
              <a:rPr lang="pl-PL" dirty="0" err="1"/>
              <a:t>practice</a:t>
            </a:r>
            <a:r>
              <a:rPr lang="pl-PL" dirty="0"/>
              <a:t> </a:t>
            </a:r>
            <a:r>
              <a:rPr lang="pl-PL" dirty="0" err="1"/>
              <a:t>patterns</a:t>
            </a:r>
            <a:r>
              <a:rPr lang="pl-PL" dirty="0"/>
              <a:t> </a:t>
            </a:r>
          </a:p>
          <a:p>
            <a:r>
              <a:rPr lang="pl-PL" dirty="0" err="1"/>
              <a:t>Administrative</a:t>
            </a:r>
            <a:r>
              <a:rPr lang="pl-PL" dirty="0"/>
              <a:t> and </a:t>
            </a:r>
            <a:r>
              <a:rPr lang="pl-PL" dirty="0" err="1"/>
              <a:t>self-regulation</a:t>
            </a:r>
            <a:r>
              <a:rPr lang="pl-PL" dirty="0"/>
              <a:t> </a:t>
            </a:r>
            <a:r>
              <a:rPr lang="pl-PL" dirty="0" err="1"/>
              <a:t>systems</a:t>
            </a:r>
            <a:r>
              <a:rPr lang="pl-PL" dirty="0"/>
              <a:t> </a:t>
            </a:r>
          </a:p>
          <a:p>
            <a:endParaRPr lang="pl-PL" dirty="0"/>
          </a:p>
        </p:txBody>
      </p:sp>
      <p:sp>
        <p:nvSpPr>
          <p:cNvPr id="4" name="Symbol zastępczy daty 3">
            <a:extLst>
              <a:ext uri="{FF2B5EF4-FFF2-40B4-BE49-F238E27FC236}">
                <a16:creationId xmlns:a16="http://schemas.microsoft.com/office/drawing/2014/main" id="{A3A101EA-C51D-4B3F-B6EC-AF7537ADD66C}"/>
              </a:ext>
            </a:extLst>
          </p:cNvPr>
          <p:cNvSpPr>
            <a:spLocks noGrp="1"/>
          </p:cNvSpPr>
          <p:nvPr>
            <p:ph type="dt" sz="half" idx="2"/>
          </p:nvPr>
        </p:nvSpPr>
        <p:spPr/>
        <p:txBody>
          <a:bodyPr/>
          <a:lstStyle/>
          <a:p>
            <a:pPr>
              <a:defRPr/>
            </a:pPr>
            <a:fld id="{DABF2A39-E82A-4700-B7D7-1B2C7C2C4DC9}" type="datetime10">
              <a:rPr lang="pl-PL" smtClean="0"/>
              <a:t>15:48</a:t>
            </a:fld>
            <a:endParaRPr lang="pl-PL"/>
          </a:p>
        </p:txBody>
      </p:sp>
      <p:sp>
        <p:nvSpPr>
          <p:cNvPr id="5" name="Symbol zastępczy stopki 4">
            <a:extLst>
              <a:ext uri="{FF2B5EF4-FFF2-40B4-BE49-F238E27FC236}">
                <a16:creationId xmlns:a16="http://schemas.microsoft.com/office/drawing/2014/main" id="{6243C9B4-B3AB-46C0-8419-F93E3966A198}"/>
              </a:ext>
            </a:extLst>
          </p:cNvPr>
          <p:cNvSpPr>
            <a:spLocks noGrp="1"/>
          </p:cNvSpPr>
          <p:nvPr>
            <p:ph type="ftr" sz="quarter" idx="10"/>
          </p:nvPr>
        </p:nvSpPr>
        <p:spPr/>
        <p:txBody>
          <a:bodyPr/>
          <a:lstStyle/>
          <a:p>
            <a:pPr>
              <a:defRPr/>
            </a:pPr>
            <a:r>
              <a:rPr lang="pl-PL"/>
              <a:t>UEMS 2017</a:t>
            </a:r>
            <a:endParaRPr lang="pl-PL" dirty="0"/>
          </a:p>
        </p:txBody>
      </p:sp>
      <p:sp>
        <p:nvSpPr>
          <p:cNvPr id="6" name="Symbol zastępczy numeru slajdu 5">
            <a:extLst>
              <a:ext uri="{FF2B5EF4-FFF2-40B4-BE49-F238E27FC236}">
                <a16:creationId xmlns:a16="http://schemas.microsoft.com/office/drawing/2014/main" id="{8513B386-F8BC-44AE-926D-58C6C745F0BE}"/>
              </a:ext>
            </a:extLst>
          </p:cNvPr>
          <p:cNvSpPr>
            <a:spLocks noGrp="1"/>
          </p:cNvSpPr>
          <p:nvPr>
            <p:ph type="sldNum" sz="quarter" idx="11"/>
          </p:nvPr>
        </p:nvSpPr>
        <p:spPr/>
        <p:txBody>
          <a:bodyPr/>
          <a:lstStyle/>
          <a:p>
            <a:pPr>
              <a:defRPr/>
            </a:pPr>
            <a:fld id="{D2ACDAF4-B28F-4BD7-AB17-8A0E1B760154}" type="slidenum">
              <a:rPr lang="pl-PL" altLang="fr-FR" smtClean="0"/>
              <a:pPr>
                <a:defRPr/>
              </a:pPr>
              <a:t>22</a:t>
            </a:fld>
            <a:endParaRPr lang="pl-PL" altLang="fr-FR"/>
          </a:p>
        </p:txBody>
      </p:sp>
    </p:spTree>
    <p:extLst>
      <p:ext uri="{BB962C8B-B14F-4D97-AF65-F5344CB8AC3E}">
        <p14:creationId xmlns:p14="http://schemas.microsoft.com/office/powerpoint/2010/main" val="1126629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D9630CA-489B-44CF-8E58-6CD86FBC554B}"/>
              </a:ext>
            </a:extLst>
          </p:cNvPr>
          <p:cNvSpPr>
            <a:spLocks noGrp="1"/>
          </p:cNvSpPr>
          <p:nvPr>
            <p:ph type="title"/>
          </p:nvPr>
        </p:nvSpPr>
        <p:spPr/>
        <p:txBody>
          <a:bodyPr/>
          <a:lstStyle/>
          <a:p>
            <a:r>
              <a:rPr lang="pl-PL" dirty="0"/>
              <a:t>Professional </a:t>
            </a:r>
            <a:r>
              <a:rPr lang="pl-PL" dirty="0" err="1"/>
              <a:t>competence</a:t>
            </a:r>
            <a:endParaRPr lang="pl-PL" dirty="0"/>
          </a:p>
        </p:txBody>
      </p:sp>
      <p:sp>
        <p:nvSpPr>
          <p:cNvPr id="3" name="Symbol zastępczy zawartości 2">
            <a:extLst>
              <a:ext uri="{FF2B5EF4-FFF2-40B4-BE49-F238E27FC236}">
                <a16:creationId xmlns:a16="http://schemas.microsoft.com/office/drawing/2014/main" id="{D763AD9A-EAA5-4017-BAB7-ADBD677C106B}"/>
              </a:ext>
            </a:extLst>
          </p:cNvPr>
          <p:cNvSpPr>
            <a:spLocks noGrp="1"/>
          </p:cNvSpPr>
          <p:nvPr>
            <p:ph idx="1"/>
          </p:nvPr>
        </p:nvSpPr>
        <p:spPr>
          <a:xfrm>
            <a:off x="1861954" y="2035594"/>
            <a:ext cx="4666343" cy="4320755"/>
          </a:xfrm>
        </p:spPr>
        <p:txBody>
          <a:bodyPr>
            <a:normAutofit fontScale="85000" lnSpcReduction="10000"/>
          </a:bodyPr>
          <a:lstStyle/>
          <a:p>
            <a:endParaRPr lang="pl-PL" dirty="0"/>
          </a:p>
          <a:p>
            <a:endParaRPr lang="pl-PL" dirty="0"/>
          </a:p>
          <a:p>
            <a:r>
              <a:rPr lang="pl-PL" dirty="0"/>
              <a:t>"</a:t>
            </a:r>
            <a:r>
              <a:rPr lang="pl-PL" dirty="0" err="1"/>
              <a:t>There</a:t>
            </a:r>
            <a:r>
              <a:rPr lang="pl-PL" dirty="0"/>
              <a:t> </a:t>
            </a:r>
            <a:r>
              <a:rPr lang="pl-PL" dirty="0" err="1"/>
              <a:t>is</a:t>
            </a:r>
            <a:r>
              <a:rPr lang="pl-PL" dirty="0"/>
              <a:t> </a:t>
            </a:r>
            <a:r>
              <a:rPr lang="pl-PL" dirty="0" err="1"/>
              <a:t>lack</a:t>
            </a:r>
            <a:r>
              <a:rPr lang="pl-PL" dirty="0"/>
              <a:t> of </a:t>
            </a:r>
            <a:r>
              <a:rPr lang="pl-PL" dirty="0" err="1"/>
              <a:t>evidence</a:t>
            </a:r>
            <a:r>
              <a:rPr lang="pl-PL" dirty="0"/>
              <a:t> </a:t>
            </a:r>
            <a:r>
              <a:rPr lang="pl-PL" dirty="0" err="1"/>
              <a:t>that</a:t>
            </a:r>
            <a:r>
              <a:rPr lang="pl-PL" dirty="0"/>
              <a:t> </a:t>
            </a:r>
            <a:r>
              <a:rPr lang="pl-PL" dirty="0" err="1"/>
              <a:t>recertification</a:t>
            </a:r>
            <a:r>
              <a:rPr lang="pl-PL" dirty="0"/>
              <a:t> </a:t>
            </a:r>
            <a:r>
              <a:rPr lang="pl-PL" dirty="0" err="1"/>
              <a:t>or</a:t>
            </a:r>
            <a:r>
              <a:rPr lang="pl-PL" dirty="0"/>
              <a:t> </a:t>
            </a:r>
            <a:r>
              <a:rPr lang="pl-PL" dirty="0" err="1"/>
              <a:t>revalidation</a:t>
            </a:r>
            <a:r>
              <a:rPr lang="pl-PL" dirty="0"/>
              <a:t> </a:t>
            </a:r>
            <a:r>
              <a:rPr lang="pl-PL" dirty="0" err="1"/>
              <a:t>methods</a:t>
            </a:r>
            <a:r>
              <a:rPr lang="pl-PL" dirty="0"/>
              <a:t> </a:t>
            </a:r>
            <a:r>
              <a:rPr lang="pl-PL" dirty="0" err="1"/>
              <a:t>are</a:t>
            </a:r>
            <a:r>
              <a:rPr lang="pl-PL" dirty="0"/>
              <a:t> </a:t>
            </a:r>
            <a:r>
              <a:rPr lang="pl-PL" dirty="0" err="1"/>
              <a:t>helpful</a:t>
            </a:r>
            <a:r>
              <a:rPr lang="pl-PL" dirty="0"/>
              <a:t> in the </a:t>
            </a:r>
            <a:r>
              <a:rPr lang="pl-PL" dirty="0" err="1"/>
              <a:t>detection</a:t>
            </a:r>
            <a:r>
              <a:rPr lang="pl-PL" dirty="0"/>
              <a:t> of </a:t>
            </a:r>
            <a:r>
              <a:rPr lang="pl-PL" dirty="0" err="1"/>
              <a:t>poorly</a:t>
            </a:r>
            <a:r>
              <a:rPr lang="pl-PL" dirty="0"/>
              <a:t> performing </a:t>
            </a:r>
            <a:r>
              <a:rPr lang="pl-PL" dirty="0" err="1"/>
              <a:t>doctors</a:t>
            </a:r>
            <a:r>
              <a:rPr lang="pl-PL" dirty="0"/>
              <a:t> </a:t>
            </a:r>
            <a:r>
              <a:rPr lang="pl-PL" dirty="0" err="1"/>
              <a:t>or</a:t>
            </a:r>
            <a:r>
              <a:rPr lang="pl-PL" dirty="0"/>
              <a:t> </a:t>
            </a:r>
            <a:r>
              <a:rPr lang="pl-PL" dirty="0" err="1"/>
              <a:t>making</a:t>
            </a:r>
            <a:r>
              <a:rPr lang="pl-PL" dirty="0"/>
              <a:t> </a:t>
            </a:r>
            <a:r>
              <a:rPr lang="pl-PL" dirty="0" err="1"/>
              <a:t>healthcare</a:t>
            </a:r>
            <a:r>
              <a:rPr lang="pl-PL" dirty="0"/>
              <a:t> </a:t>
            </a:r>
            <a:r>
              <a:rPr lang="pl-PL" dirty="0" err="1"/>
              <a:t>safer</a:t>
            </a:r>
            <a:r>
              <a:rPr lang="pl-PL" dirty="0"/>
              <a:t>. … </a:t>
            </a:r>
            <a:r>
              <a:rPr lang="pl-PL" dirty="0" err="1"/>
              <a:t>overregulation</a:t>
            </a:r>
            <a:r>
              <a:rPr lang="pl-PL" dirty="0"/>
              <a:t> at EU </a:t>
            </a:r>
            <a:r>
              <a:rPr lang="pl-PL" dirty="0" err="1"/>
              <a:t>or</a:t>
            </a:r>
            <a:r>
              <a:rPr lang="pl-PL" dirty="0"/>
              <a:t> </a:t>
            </a:r>
            <a:r>
              <a:rPr lang="pl-PL" dirty="0" err="1"/>
              <a:t>national</a:t>
            </a:r>
            <a:r>
              <a:rPr lang="pl-PL" dirty="0"/>
              <a:t> </a:t>
            </a:r>
            <a:r>
              <a:rPr lang="pl-PL" dirty="0" err="1"/>
              <a:t>level</a:t>
            </a:r>
            <a:r>
              <a:rPr lang="pl-PL" dirty="0"/>
              <a:t> </a:t>
            </a:r>
            <a:r>
              <a:rPr lang="pl-PL" dirty="0" err="1"/>
              <a:t>will</a:t>
            </a:r>
            <a:r>
              <a:rPr lang="pl-PL" dirty="0"/>
              <a:t> not </a:t>
            </a:r>
            <a:r>
              <a:rPr lang="pl-PL" dirty="0" err="1"/>
              <a:t>enhance</a:t>
            </a:r>
            <a:r>
              <a:rPr lang="pl-PL" dirty="0"/>
              <a:t> </a:t>
            </a:r>
            <a:r>
              <a:rPr lang="pl-PL" dirty="0" err="1"/>
              <a:t>professional</a:t>
            </a:r>
            <a:r>
              <a:rPr lang="pl-PL" dirty="0"/>
              <a:t> </a:t>
            </a:r>
            <a:r>
              <a:rPr lang="pl-PL" dirty="0" err="1"/>
              <a:t>mobility</a:t>
            </a:r>
            <a:r>
              <a:rPr lang="pl-PL" dirty="0"/>
              <a:t> and </a:t>
            </a:r>
            <a:r>
              <a:rPr lang="pl-PL" dirty="0" err="1"/>
              <a:t>will</a:t>
            </a:r>
            <a:r>
              <a:rPr lang="pl-PL" dirty="0"/>
              <a:t> not </a:t>
            </a:r>
            <a:r>
              <a:rPr lang="pl-PL" dirty="0" err="1"/>
              <a:t>assure</a:t>
            </a:r>
            <a:r>
              <a:rPr lang="pl-PL" dirty="0"/>
              <a:t> cross-</a:t>
            </a:r>
            <a:r>
              <a:rPr lang="pl-PL" dirty="0" err="1"/>
              <a:t>border</a:t>
            </a:r>
            <a:r>
              <a:rPr lang="pl-PL" dirty="0"/>
              <a:t> </a:t>
            </a:r>
            <a:r>
              <a:rPr lang="pl-PL" dirty="0" err="1"/>
              <a:t>quality</a:t>
            </a:r>
            <a:r>
              <a:rPr lang="pl-PL" dirty="0"/>
              <a:t> of </a:t>
            </a:r>
            <a:r>
              <a:rPr lang="pl-PL" dirty="0" err="1"/>
              <a:t>care</a:t>
            </a:r>
            <a:r>
              <a:rPr lang="pl-PL" dirty="0"/>
              <a:t>."</a:t>
            </a:r>
          </a:p>
        </p:txBody>
      </p:sp>
      <p:pic>
        <p:nvPicPr>
          <p:cNvPr id="4" name="Symbol zastępczy zawartości 4" descr="Wycinek ekranu">
            <a:extLst>
              <a:ext uri="{FF2B5EF4-FFF2-40B4-BE49-F238E27FC236}">
                <a16:creationId xmlns:a16="http://schemas.microsoft.com/office/drawing/2014/main" id="{88C499AB-7122-4F49-A905-F968E54A4C20}"/>
              </a:ext>
            </a:extLst>
          </p:cNvPr>
          <p:cNvPicPr>
            <a:picLocks noChangeAspect="1"/>
          </p:cNvPicPr>
          <p:nvPr/>
        </p:nvPicPr>
        <p:blipFill rotWithShape="1">
          <a:blip r:embed="rId2"/>
          <a:srcRect l="11029"/>
          <a:stretch/>
        </p:blipFill>
        <p:spPr>
          <a:xfrm>
            <a:off x="2267744" y="1700808"/>
            <a:ext cx="656598" cy="946947"/>
          </a:xfrm>
          <a:prstGeom prst="rect">
            <a:avLst/>
          </a:prstGeom>
        </p:spPr>
      </p:pic>
      <p:pic>
        <p:nvPicPr>
          <p:cNvPr id="6" name="Obraz 5" descr="Wycinek ekranu">
            <a:extLst>
              <a:ext uri="{FF2B5EF4-FFF2-40B4-BE49-F238E27FC236}">
                <a16:creationId xmlns:a16="http://schemas.microsoft.com/office/drawing/2014/main" id="{47F60974-B6F0-4D67-B6A0-6E1D54E9F7AE}"/>
              </a:ext>
            </a:extLst>
          </p:cNvPr>
          <p:cNvPicPr>
            <a:picLocks noChangeAspect="1"/>
          </p:cNvPicPr>
          <p:nvPr/>
        </p:nvPicPr>
        <p:blipFill>
          <a:blip r:embed="rId3"/>
          <a:stretch>
            <a:fillRect/>
          </a:stretch>
        </p:blipFill>
        <p:spPr>
          <a:xfrm>
            <a:off x="6620222" y="2539754"/>
            <a:ext cx="2476518" cy="1209684"/>
          </a:xfrm>
          <a:prstGeom prst="rect">
            <a:avLst/>
          </a:prstGeom>
        </p:spPr>
      </p:pic>
      <p:pic>
        <p:nvPicPr>
          <p:cNvPr id="8" name="Obraz 7" descr="Wycinek ekranu">
            <a:extLst>
              <a:ext uri="{FF2B5EF4-FFF2-40B4-BE49-F238E27FC236}">
                <a16:creationId xmlns:a16="http://schemas.microsoft.com/office/drawing/2014/main" id="{22DC4D08-C8DF-470C-8F77-258E4272AAC4}"/>
              </a:ext>
            </a:extLst>
          </p:cNvPr>
          <p:cNvPicPr>
            <a:picLocks noChangeAspect="1"/>
          </p:cNvPicPr>
          <p:nvPr/>
        </p:nvPicPr>
        <p:blipFill>
          <a:blip r:embed="rId4"/>
          <a:stretch>
            <a:fillRect/>
          </a:stretch>
        </p:blipFill>
        <p:spPr>
          <a:xfrm>
            <a:off x="6642505" y="4412548"/>
            <a:ext cx="2431952" cy="1273879"/>
          </a:xfrm>
          <a:prstGeom prst="rect">
            <a:avLst/>
          </a:prstGeom>
        </p:spPr>
      </p:pic>
      <p:sp>
        <p:nvSpPr>
          <p:cNvPr id="5" name="Symbol zastępczy daty 4">
            <a:extLst>
              <a:ext uri="{FF2B5EF4-FFF2-40B4-BE49-F238E27FC236}">
                <a16:creationId xmlns:a16="http://schemas.microsoft.com/office/drawing/2014/main" id="{8153BD2F-A2EA-40AB-9D5F-D766074DC3CF}"/>
              </a:ext>
            </a:extLst>
          </p:cNvPr>
          <p:cNvSpPr>
            <a:spLocks noGrp="1"/>
          </p:cNvSpPr>
          <p:nvPr>
            <p:ph type="dt" sz="half" idx="2"/>
          </p:nvPr>
        </p:nvSpPr>
        <p:spPr/>
        <p:txBody>
          <a:bodyPr/>
          <a:lstStyle/>
          <a:p>
            <a:pPr>
              <a:defRPr/>
            </a:pPr>
            <a:fld id="{5115A14D-14C7-443A-8435-1BD1D51351BD}" type="datetime10">
              <a:rPr lang="pl-PL" smtClean="0"/>
              <a:t>15:48</a:t>
            </a:fld>
            <a:endParaRPr lang="pl-PL"/>
          </a:p>
        </p:txBody>
      </p:sp>
      <p:sp>
        <p:nvSpPr>
          <p:cNvPr id="7" name="Symbol zastępczy stopki 6">
            <a:extLst>
              <a:ext uri="{FF2B5EF4-FFF2-40B4-BE49-F238E27FC236}">
                <a16:creationId xmlns:a16="http://schemas.microsoft.com/office/drawing/2014/main" id="{D499A5B2-7491-42FD-AE8F-623F7E691CC6}"/>
              </a:ext>
            </a:extLst>
          </p:cNvPr>
          <p:cNvSpPr>
            <a:spLocks noGrp="1"/>
          </p:cNvSpPr>
          <p:nvPr>
            <p:ph type="ftr" sz="quarter" idx="10"/>
          </p:nvPr>
        </p:nvSpPr>
        <p:spPr/>
        <p:txBody>
          <a:bodyPr/>
          <a:lstStyle/>
          <a:p>
            <a:pPr>
              <a:defRPr/>
            </a:pPr>
            <a:r>
              <a:rPr lang="pl-PL"/>
              <a:t>UEMS 2017</a:t>
            </a:r>
            <a:endParaRPr lang="pl-PL" dirty="0"/>
          </a:p>
        </p:txBody>
      </p:sp>
      <p:sp>
        <p:nvSpPr>
          <p:cNvPr id="9" name="Symbol zastępczy numeru slajdu 8">
            <a:extLst>
              <a:ext uri="{FF2B5EF4-FFF2-40B4-BE49-F238E27FC236}">
                <a16:creationId xmlns:a16="http://schemas.microsoft.com/office/drawing/2014/main" id="{B03CE959-D836-4F64-82BE-2DB991F6AFE8}"/>
              </a:ext>
            </a:extLst>
          </p:cNvPr>
          <p:cNvSpPr>
            <a:spLocks noGrp="1"/>
          </p:cNvSpPr>
          <p:nvPr>
            <p:ph type="sldNum" sz="quarter" idx="11"/>
          </p:nvPr>
        </p:nvSpPr>
        <p:spPr/>
        <p:txBody>
          <a:bodyPr/>
          <a:lstStyle/>
          <a:p>
            <a:pPr>
              <a:defRPr/>
            </a:pPr>
            <a:fld id="{D2ACDAF4-B28F-4BD7-AB17-8A0E1B760154}" type="slidenum">
              <a:rPr lang="pl-PL" altLang="fr-FR" smtClean="0"/>
              <a:pPr>
                <a:defRPr/>
              </a:pPr>
              <a:t>23</a:t>
            </a:fld>
            <a:endParaRPr lang="pl-PL" altLang="fr-FR"/>
          </a:p>
        </p:txBody>
      </p:sp>
    </p:spTree>
    <p:extLst>
      <p:ext uri="{BB962C8B-B14F-4D97-AF65-F5344CB8AC3E}">
        <p14:creationId xmlns:p14="http://schemas.microsoft.com/office/powerpoint/2010/main" val="899191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AC31E0F-D6F6-443E-A277-B8CB56581548}"/>
              </a:ext>
            </a:extLst>
          </p:cNvPr>
          <p:cNvSpPr>
            <a:spLocks noGrp="1"/>
          </p:cNvSpPr>
          <p:nvPr>
            <p:ph type="title"/>
          </p:nvPr>
        </p:nvSpPr>
        <p:spPr/>
        <p:txBody>
          <a:bodyPr/>
          <a:lstStyle/>
          <a:p>
            <a:r>
              <a:rPr lang="pl-PL" dirty="0"/>
              <a:t>UEMS </a:t>
            </a:r>
            <a:r>
              <a:rPr lang="pl-PL" dirty="0" err="1"/>
              <a:t>proposal</a:t>
            </a:r>
            <a:endParaRPr lang="pl-PL" dirty="0"/>
          </a:p>
        </p:txBody>
      </p:sp>
      <p:sp>
        <p:nvSpPr>
          <p:cNvPr id="3" name="Symbol zastępczy zawartości 2">
            <a:extLst>
              <a:ext uri="{FF2B5EF4-FFF2-40B4-BE49-F238E27FC236}">
                <a16:creationId xmlns:a16="http://schemas.microsoft.com/office/drawing/2014/main" id="{CAB7DE46-4B41-48BA-BE35-02749D8CD027}"/>
              </a:ext>
            </a:extLst>
          </p:cNvPr>
          <p:cNvSpPr>
            <a:spLocks noGrp="1"/>
          </p:cNvSpPr>
          <p:nvPr>
            <p:ph idx="1"/>
          </p:nvPr>
        </p:nvSpPr>
        <p:spPr/>
        <p:txBody>
          <a:bodyPr>
            <a:normAutofit/>
          </a:bodyPr>
          <a:lstStyle/>
          <a:p>
            <a:pPr>
              <a:buBlip>
                <a:blip r:embed="rId3"/>
              </a:buBlip>
            </a:pPr>
            <a:endParaRPr lang="pl-PL" dirty="0"/>
          </a:p>
          <a:p>
            <a:pPr>
              <a:buBlip>
                <a:blip r:embed="rId3"/>
              </a:buBlip>
            </a:pPr>
            <a:endParaRPr lang="pl-PL" dirty="0"/>
          </a:p>
          <a:p>
            <a:pPr>
              <a:buBlip>
                <a:blip r:embed="rId3"/>
              </a:buBlip>
            </a:pPr>
            <a:r>
              <a:rPr lang="pl-PL" dirty="0" err="1"/>
              <a:t>Participation</a:t>
            </a:r>
            <a:r>
              <a:rPr lang="pl-PL" dirty="0"/>
              <a:t> in a </a:t>
            </a:r>
            <a:r>
              <a:rPr lang="pl-PL" dirty="0" err="1"/>
              <a:t>good</a:t>
            </a:r>
            <a:r>
              <a:rPr lang="pl-PL" dirty="0"/>
              <a:t> </a:t>
            </a:r>
            <a:r>
              <a:rPr lang="pl-PL" dirty="0" err="1"/>
              <a:t>quality</a:t>
            </a:r>
            <a:r>
              <a:rPr lang="pl-PL" dirty="0"/>
              <a:t> CME </a:t>
            </a:r>
            <a:r>
              <a:rPr lang="pl-PL" dirty="0" err="1"/>
              <a:t>is</a:t>
            </a:r>
            <a:r>
              <a:rPr lang="pl-PL" dirty="0"/>
              <a:t> </a:t>
            </a:r>
            <a:r>
              <a:rPr lang="pl-PL" dirty="0" err="1"/>
              <a:t>sufficient</a:t>
            </a:r>
            <a:r>
              <a:rPr lang="pl-PL" dirty="0"/>
              <a:t> to </a:t>
            </a:r>
            <a:r>
              <a:rPr lang="pl-PL" dirty="0" err="1"/>
              <a:t>maintain</a:t>
            </a:r>
            <a:r>
              <a:rPr lang="pl-PL" dirty="0"/>
              <a:t> </a:t>
            </a:r>
            <a:r>
              <a:rPr lang="pl-PL" dirty="0" err="1"/>
              <a:t>professional</a:t>
            </a:r>
            <a:r>
              <a:rPr lang="pl-PL" dirty="0"/>
              <a:t> </a:t>
            </a:r>
            <a:r>
              <a:rPr lang="pl-PL" dirty="0" err="1"/>
              <a:t>competence</a:t>
            </a:r>
            <a:r>
              <a:rPr lang="pl-PL" dirty="0"/>
              <a:t>.  </a:t>
            </a:r>
          </a:p>
          <a:p>
            <a:pPr>
              <a:buBlip>
                <a:blip r:embed="rId3"/>
              </a:buBlip>
            </a:pPr>
            <a:r>
              <a:rPr lang="pl-PL" dirty="0"/>
              <a:t>European platform </a:t>
            </a:r>
            <a:r>
              <a:rPr lang="pl-PL" dirty="0" err="1"/>
              <a:t>is</a:t>
            </a:r>
            <a:r>
              <a:rPr lang="pl-PL" dirty="0"/>
              <a:t> </a:t>
            </a:r>
            <a:r>
              <a:rPr lang="pl-PL" dirty="0" err="1"/>
              <a:t>needed</a:t>
            </a:r>
            <a:r>
              <a:rPr lang="pl-PL" dirty="0"/>
              <a:t> to </a:t>
            </a:r>
            <a:r>
              <a:rPr lang="pl-PL" dirty="0" err="1"/>
              <a:t>support</a:t>
            </a:r>
            <a:r>
              <a:rPr lang="pl-PL" dirty="0"/>
              <a:t> </a:t>
            </a:r>
            <a:r>
              <a:rPr lang="pl-PL" dirty="0" err="1"/>
              <a:t>professional</a:t>
            </a:r>
            <a:r>
              <a:rPr lang="pl-PL" dirty="0"/>
              <a:t> </a:t>
            </a:r>
            <a:r>
              <a:rPr lang="pl-PL" dirty="0" err="1"/>
              <a:t>mobility</a:t>
            </a:r>
            <a:r>
              <a:rPr lang="pl-PL" dirty="0"/>
              <a:t>. </a:t>
            </a:r>
          </a:p>
          <a:p>
            <a:pPr>
              <a:buBlip>
                <a:blip r:embed="rId3"/>
              </a:buBlip>
            </a:pPr>
            <a:r>
              <a:rPr lang="pl-PL" dirty="0" err="1"/>
              <a:t>Regulation</a:t>
            </a:r>
            <a:r>
              <a:rPr lang="pl-PL" dirty="0"/>
              <a:t> of </a:t>
            </a:r>
            <a:r>
              <a:rPr lang="pl-PL" dirty="0" err="1"/>
              <a:t>requirements</a:t>
            </a:r>
            <a:r>
              <a:rPr lang="pl-PL" dirty="0"/>
              <a:t> </a:t>
            </a:r>
            <a:r>
              <a:rPr lang="pl-PL" dirty="0" err="1"/>
              <a:t>has</a:t>
            </a:r>
            <a:r>
              <a:rPr lang="pl-PL" dirty="0"/>
              <a:t> to </a:t>
            </a:r>
            <a:r>
              <a:rPr lang="pl-PL" dirty="0" err="1"/>
              <a:t>remain</a:t>
            </a:r>
            <a:r>
              <a:rPr lang="pl-PL" dirty="0"/>
              <a:t> in the </a:t>
            </a:r>
            <a:r>
              <a:rPr lang="pl-PL" dirty="0" err="1"/>
              <a:t>hands</a:t>
            </a:r>
            <a:r>
              <a:rPr lang="pl-PL" dirty="0"/>
              <a:t> of </a:t>
            </a:r>
            <a:r>
              <a:rPr lang="pl-PL" dirty="0" err="1"/>
              <a:t>medical</a:t>
            </a:r>
            <a:r>
              <a:rPr lang="pl-PL" dirty="0"/>
              <a:t> </a:t>
            </a:r>
            <a:r>
              <a:rPr lang="pl-PL" dirty="0" err="1"/>
              <a:t>profession</a:t>
            </a:r>
            <a:r>
              <a:rPr lang="pl-PL" dirty="0"/>
              <a:t>.</a:t>
            </a:r>
          </a:p>
          <a:p>
            <a:endParaRPr lang="pl-PL" dirty="0"/>
          </a:p>
        </p:txBody>
      </p:sp>
      <p:sp>
        <p:nvSpPr>
          <p:cNvPr id="5" name="Symbol zastępczy daty 4">
            <a:extLst>
              <a:ext uri="{FF2B5EF4-FFF2-40B4-BE49-F238E27FC236}">
                <a16:creationId xmlns:a16="http://schemas.microsoft.com/office/drawing/2014/main" id="{7C703B9D-6F9C-4623-9CF9-834B952CBDA0}"/>
              </a:ext>
            </a:extLst>
          </p:cNvPr>
          <p:cNvSpPr>
            <a:spLocks noGrp="1"/>
          </p:cNvSpPr>
          <p:nvPr>
            <p:ph type="dt" sz="half" idx="2"/>
          </p:nvPr>
        </p:nvSpPr>
        <p:spPr/>
        <p:txBody>
          <a:bodyPr/>
          <a:lstStyle/>
          <a:p>
            <a:pPr>
              <a:defRPr/>
            </a:pPr>
            <a:fld id="{0080BC6C-21AE-434A-8B5E-53E2910E46ED}" type="datetime10">
              <a:rPr lang="pl-PL" smtClean="0"/>
              <a:t>15:48</a:t>
            </a:fld>
            <a:endParaRPr lang="pl-PL"/>
          </a:p>
        </p:txBody>
      </p:sp>
      <p:sp>
        <p:nvSpPr>
          <p:cNvPr id="6" name="Symbol zastępczy stopki 5">
            <a:extLst>
              <a:ext uri="{FF2B5EF4-FFF2-40B4-BE49-F238E27FC236}">
                <a16:creationId xmlns:a16="http://schemas.microsoft.com/office/drawing/2014/main" id="{F679D959-A55F-4346-B234-2569BDE2D0B7}"/>
              </a:ext>
            </a:extLst>
          </p:cNvPr>
          <p:cNvSpPr>
            <a:spLocks noGrp="1"/>
          </p:cNvSpPr>
          <p:nvPr>
            <p:ph type="ftr" sz="quarter" idx="10"/>
          </p:nvPr>
        </p:nvSpPr>
        <p:spPr/>
        <p:txBody>
          <a:bodyPr/>
          <a:lstStyle/>
          <a:p>
            <a:pPr>
              <a:defRPr/>
            </a:pPr>
            <a:r>
              <a:rPr lang="pl-PL"/>
              <a:t>UEMS 2017</a:t>
            </a:r>
            <a:endParaRPr lang="pl-PL" dirty="0"/>
          </a:p>
        </p:txBody>
      </p:sp>
      <p:sp>
        <p:nvSpPr>
          <p:cNvPr id="7" name="Symbol zastępczy numeru slajdu 6">
            <a:extLst>
              <a:ext uri="{FF2B5EF4-FFF2-40B4-BE49-F238E27FC236}">
                <a16:creationId xmlns:a16="http://schemas.microsoft.com/office/drawing/2014/main" id="{E57AD1B6-9BF5-45F5-A1B7-4D180E2CEF3A}"/>
              </a:ext>
            </a:extLst>
          </p:cNvPr>
          <p:cNvSpPr>
            <a:spLocks noGrp="1"/>
          </p:cNvSpPr>
          <p:nvPr>
            <p:ph type="sldNum" sz="quarter" idx="11"/>
          </p:nvPr>
        </p:nvSpPr>
        <p:spPr/>
        <p:txBody>
          <a:bodyPr/>
          <a:lstStyle/>
          <a:p>
            <a:pPr>
              <a:defRPr/>
            </a:pPr>
            <a:fld id="{D2ACDAF4-B28F-4BD7-AB17-8A0E1B760154}" type="slidenum">
              <a:rPr lang="pl-PL" altLang="fr-FR" smtClean="0"/>
              <a:pPr>
                <a:defRPr/>
              </a:pPr>
              <a:t>24</a:t>
            </a:fld>
            <a:endParaRPr lang="pl-PL" altLang="fr-FR"/>
          </a:p>
        </p:txBody>
      </p:sp>
    </p:spTree>
    <p:extLst>
      <p:ext uri="{BB962C8B-B14F-4D97-AF65-F5344CB8AC3E}">
        <p14:creationId xmlns:p14="http://schemas.microsoft.com/office/powerpoint/2010/main" val="1458185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97727F-4154-412D-A44E-D0B97758AC6D}"/>
              </a:ext>
            </a:extLst>
          </p:cNvPr>
          <p:cNvSpPr>
            <a:spLocks noGrp="1"/>
          </p:cNvSpPr>
          <p:nvPr>
            <p:ph type="title"/>
          </p:nvPr>
        </p:nvSpPr>
        <p:spPr/>
        <p:txBody>
          <a:bodyPr/>
          <a:lstStyle/>
          <a:p>
            <a:r>
              <a:rPr lang="pl-PL" dirty="0"/>
              <a:t>Collaboration</a:t>
            </a:r>
          </a:p>
        </p:txBody>
      </p:sp>
      <p:sp>
        <p:nvSpPr>
          <p:cNvPr id="3" name="Symbol zastępczy zawartości 2">
            <a:extLst>
              <a:ext uri="{FF2B5EF4-FFF2-40B4-BE49-F238E27FC236}">
                <a16:creationId xmlns:a16="http://schemas.microsoft.com/office/drawing/2014/main" id="{AE404D0B-74A1-4AF5-9CD1-479EB1D6B568}"/>
              </a:ext>
            </a:extLst>
          </p:cNvPr>
          <p:cNvSpPr>
            <a:spLocks noGrp="1"/>
          </p:cNvSpPr>
          <p:nvPr>
            <p:ph idx="1"/>
          </p:nvPr>
        </p:nvSpPr>
        <p:spPr/>
        <p:txBody>
          <a:bodyPr/>
          <a:lstStyle/>
          <a:p>
            <a:endParaRPr lang="pl-PL" dirty="0"/>
          </a:p>
          <a:p>
            <a:endParaRPr lang="pl-PL" dirty="0"/>
          </a:p>
          <a:p>
            <a:endParaRPr lang="pl-PL" dirty="0"/>
          </a:p>
          <a:p>
            <a:r>
              <a:rPr lang="pl-PL" dirty="0" err="1"/>
              <a:t>Quality</a:t>
            </a:r>
            <a:r>
              <a:rPr lang="pl-PL" dirty="0"/>
              <a:t> CME  </a:t>
            </a:r>
          </a:p>
          <a:p>
            <a:r>
              <a:rPr lang="pl-PL" dirty="0" err="1"/>
              <a:t>Harmonisation</a:t>
            </a:r>
            <a:r>
              <a:rPr lang="pl-PL" dirty="0"/>
              <a:t> of European Training </a:t>
            </a:r>
            <a:r>
              <a:rPr lang="pl-PL" dirty="0" err="1"/>
              <a:t>Requirements</a:t>
            </a:r>
            <a:r>
              <a:rPr lang="pl-PL" dirty="0"/>
              <a:t> (</a:t>
            </a:r>
            <a:r>
              <a:rPr lang="pl-PL" dirty="0" err="1"/>
              <a:t>general</a:t>
            </a:r>
            <a:r>
              <a:rPr lang="pl-PL" dirty="0"/>
              <a:t> and </a:t>
            </a:r>
            <a:r>
              <a:rPr lang="pl-PL" dirty="0" err="1"/>
              <a:t>subspecialty</a:t>
            </a:r>
            <a:r>
              <a:rPr lang="pl-PL" dirty="0"/>
              <a:t>) </a:t>
            </a:r>
          </a:p>
          <a:p>
            <a:r>
              <a:rPr lang="pl-PL" dirty="0"/>
              <a:t>European </a:t>
            </a:r>
            <a:r>
              <a:rPr lang="pl-PL" dirty="0" err="1"/>
              <a:t>examinations</a:t>
            </a:r>
            <a:r>
              <a:rPr lang="pl-PL" dirty="0"/>
              <a:t> </a:t>
            </a:r>
          </a:p>
        </p:txBody>
      </p:sp>
      <p:sp>
        <p:nvSpPr>
          <p:cNvPr id="5" name="Symbol zastępczy daty 4">
            <a:extLst>
              <a:ext uri="{FF2B5EF4-FFF2-40B4-BE49-F238E27FC236}">
                <a16:creationId xmlns:a16="http://schemas.microsoft.com/office/drawing/2014/main" id="{E4B451B7-0A08-4390-9D39-0DE74D05EB2C}"/>
              </a:ext>
            </a:extLst>
          </p:cNvPr>
          <p:cNvSpPr>
            <a:spLocks noGrp="1"/>
          </p:cNvSpPr>
          <p:nvPr>
            <p:ph type="dt" sz="half" idx="2"/>
          </p:nvPr>
        </p:nvSpPr>
        <p:spPr/>
        <p:txBody>
          <a:bodyPr/>
          <a:lstStyle/>
          <a:p>
            <a:pPr>
              <a:defRPr/>
            </a:pPr>
            <a:fld id="{69F45C10-95A7-4B94-B1F0-8878C56DFC16}" type="datetime10">
              <a:rPr lang="pl-PL" smtClean="0"/>
              <a:t>15:48</a:t>
            </a:fld>
            <a:endParaRPr lang="pl-PL"/>
          </a:p>
        </p:txBody>
      </p:sp>
      <p:sp>
        <p:nvSpPr>
          <p:cNvPr id="6" name="Symbol zastępczy stopki 5">
            <a:extLst>
              <a:ext uri="{FF2B5EF4-FFF2-40B4-BE49-F238E27FC236}">
                <a16:creationId xmlns:a16="http://schemas.microsoft.com/office/drawing/2014/main" id="{A455572E-7830-4ADF-8A95-69E3159BBAE0}"/>
              </a:ext>
            </a:extLst>
          </p:cNvPr>
          <p:cNvSpPr>
            <a:spLocks noGrp="1"/>
          </p:cNvSpPr>
          <p:nvPr>
            <p:ph type="ftr" sz="quarter" idx="10"/>
          </p:nvPr>
        </p:nvSpPr>
        <p:spPr/>
        <p:txBody>
          <a:bodyPr/>
          <a:lstStyle/>
          <a:p>
            <a:pPr>
              <a:defRPr/>
            </a:pPr>
            <a:r>
              <a:rPr lang="pl-PL"/>
              <a:t>UEMS 2017</a:t>
            </a:r>
            <a:endParaRPr lang="pl-PL" dirty="0"/>
          </a:p>
        </p:txBody>
      </p:sp>
      <p:sp>
        <p:nvSpPr>
          <p:cNvPr id="8" name="Symbol zastępczy numeru slajdu 7">
            <a:extLst>
              <a:ext uri="{FF2B5EF4-FFF2-40B4-BE49-F238E27FC236}">
                <a16:creationId xmlns:a16="http://schemas.microsoft.com/office/drawing/2014/main" id="{AB5D3E53-AADF-4393-B726-3FC51E5891D1}"/>
              </a:ext>
            </a:extLst>
          </p:cNvPr>
          <p:cNvSpPr>
            <a:spLocks noGrp="1"/>
          </p:cNvSpPr>
          <p:nvPr>
            <p:ph type="sldNum" sz="quarter" idx="11"/>
          </p:nvPr>
        </p:nvSpPr>
        <p:spPr/>
        <p:txBody>
          <a:bodyPr/>
          <a:lstStyle/>
          <a:p>
            <a:pPr>
              <a:defRPr/>
            </a:pPr>
            <a:fld id="{D2ACDAF4-B28F-4BD7-AB17-8A0E1B760154}" type="slidenum">
              <a:rPr lang="pl-PL" altLang="fr-FR" smtClean="0"/>
              <a:pPr>
                <a:defRPr/>
              </a:pPr>
              <a:t>25</a:t>
            </a:fld>
            <a:endParaRPr lang="pl-PL" altLang="fr-FR"/>
          </a:p>
        </p:txBody>
      </p:sp>
    </p:spTree>
    <p:extLst>
      <p:ext uri="{BB962C8B-B14F-4D97-AF65-F5344CB8AC3E}">
        <p14:creationId xmlns:p14="http://schemas.microsoft.com/office/powerpoint/2010/main" val="76439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22CBA9-97FF-4310-A413-0969C330DCB0}"/>
              </a:ext>
            </a:extLst>
          </p:cNvPr>
          <p:cNvSpPr>
            <a:spLocks noGrp="1"/>
          </p:cNvSpPr>
          <p:nvPr>
            <p:ph type="title"/>
          </p:nvPr>
        </p:nvSpPr>
        <p:spPr/>
        <p:txBody>
          <a:bodyPr>
            <a:normAutofit/>
          </a:bodyPr>
          <a:lstStyle/>
          <a:p>
            <a:r>
              <a:rPr lang="pl-PL" sz="3100" i="1" dirty="0"/>
              <a:t>European </a:t>
            </a:r>
            <a:r>
              <a:rPr lang="pl-PL" sz="3100" i="1" dirty="0" err="1"/>
              <a:t>medical</a:t>
            </a:r>
            <a:r>
              <a:rPr lang="pl-PL" sz="3100" i="1" dirty="0"/>
              <a:t> </a:t>
            </a:r>
            <a:r>
              <a:rPr lang="pl-PL" sz="3100" i="1" dirty="0" err="1"/>
              <a:t>certification</a:t>
            </a:r>
            <a:r>
              <a:rPr lang="pl-PL" sz="3100" i="1" dirty="0"/>
              <a:t> </a:t>
            </a:r>
            <a:br>
              <a:rPr lang="pl-PL" sz="3100" i="1" dirty="0"/>
            </a:br>
            <a:r>
              <a:rPr lang="pl-PL" sz="3100" i="1" dirty="0"/>
              <a:t>- </a:t>
            </a:r>
            <a:r>
              <a:rPr lang="pl-PL" sz="3100" i="1" dirty="0" err="1"/>
              <a:t>rules</a:t>
            </a:r>
            <a:r>
              <a:rPr lang="pl-PL" sz="3100" i="1" dirty="0"/>
              <a:t> and </a:t>
            </a:r>
            <a:r>
              <a:rPr lang="pl-PL" sz="3100" i="1" dirty="0" err="1"/>
              <a:t>responsibilities</a:t>
            </a:r>
            <a:endParaRPr lang="pl-PL" i="1" dirty="0"/>
          </a:p>
        </p:txBody>
      </p:sp>
      <p:sp>
        <p:nvSpPr>
          <p:cNvPr id="3" name="Symbol zastępczy zawartości 2">
            <a:extLst>
              <a:ext uri="{FF2B5EF4-FFF2-40B4-BE49-F238E27FC236}">
                <a16:creationId xmlns:a16="http://schemas.microsoft.com/office/drawing/2014/main" id="{65DED070-CF8F-4E89-BB65-7D8A4B1E1070}"/>
              </a:ext>
            </a:extLst>
          </p:cNvPr>
          <p:cNvSpPr>
            <a:spLocks noGrp="1"/>
          </p:cNvSpPr>
          <p:nvPr>
            <p:ph idx="1"/>
          </p:nvPr>
        </p:nvSpPr>
        <p:spPr/>
        <p:txBody>
          <a:bodyPr/>
          <a:lstStyle/>
          <a:p>
            <a:endParaRPr lang="pl-PL" dirty="0"/>
          </a:p>
          <a:p>
            <a:pPr marL="0" indent="0">
              <a:buNone/>
            </a:pPr>
            <a:endParaRPr lang="pl-PL" dirty="0"/>
          </a:p>
          <a:p>
            <a:pPr marL="0" indent="0">
              <a:buNone/>
            </a:pPr>
            <a:endParaRPr lang="pl-PL" dirty="0"/>
          </a:p>
          <a:p>
            <a:pPr marL="0" indent="0">
              <a:buNone/>
            </a:pPr>
            <a:r>
              <a:rPr lang="pl-PL" dirty="0"/>
              <a:t>Collaboration of European </a:t>
            </a:r>
            <a:r>
              <a:rPr lang="pl-PL" dirty="0" err="1"/>
              <a:t>doctors</a:t>
            </a:r>
            <a:r>
              <a:rPr lang="pl-PL" dirty="0"/>
              <a:t> </a:t>
            </a:r>
            <a:r>
              <a:rPr lang="pl-PL" dirty="0" err="1"/>
              <a:t>aimed</a:t>
            </a:r>
            <a:r>
              <a:rPr lang="pl-PL" dirty="0"/>
              <a:t> at </a:t>
            </a:r>
            <a:r>
              <a:rPr lang="pl-PL" dirty="0" err="1"/>
              <a:t>harmonisation</a:t>
            </a:r>
            <a:r>
              <a:rPr lang="pl-PL" dirty="0"/>
              <a:t> of </a:t>
            </a:r>
            <a:r>
              <a:rPr lang="pl-PL" dirty="0" err="1"/>
              <a:t>professional</a:t>
            </a:r>
            <a:r>
              <a:rPr lang="pl-PL" dirty="0"/>
              <a:t> </a:t>
            </a:r>
            <a:r>
              <a:rPr lang="pl-PL" dirty="0" err="1"/>
              <a:t>competence</a:t>
            </a:r>
            <a:r>
              <a:rPr lang="pl-PL" dirty="0"/>
              <a:t>, </a:t>
            </a:r>
            <a:r>
              <a:rPr lang="pl-PL" dirty="0" err="1"/>
              <a:t>maintanance</a:t>
            </a:r>
            <a:r>
              <a:rPr lang="pl-PL" dirty="0"/>
              <a:t> of </a:t>
            </a:r>
            <a:r>
              <a:rPr lang="pl-PL" dirty="0" err="1"/>
              <a:t>skills</a:t>
            </a:r>
            <a:r>
              <a:rPr lang="pl-PL" dirty="0"/>
              <a:t> and </a:t>
            </a:r>
            <a:r>
              <a:rPr lang="pl-PL" dirty="0" err="1"/>
              <a:t>knowledge</a:t>
            </a:r>
            <a:r>
              <a:rPr lang="pl-PL" dirty="0"/>
              <a:t>, </a:t>
            </a:r>
            <a:r>
              <a:rPr lang="pl-PL" dirty="0" err="1"/>
              <a:t>preservation</a:t>
            </a:r>
            <a:r>
              <a:rPr lang="pl-PL" dirty="0"/>
              <a:t> of </a:t>
            </a:r>
            <a:r>
              <a:rPr lang="pl-PL" dirty="0" err="1"/>
              <a:t>responsible</a:t>
            </a:r>
            <a:r>
              <a:rPr lang="pl-PL" dirty="0"/>
              <a:t> </a:t>
            </a:r>
            <a:r>
              <a:rPr lang="pl-PL" dirty="0" err="1"/>
              <a:t>professional</a:t>
            </a:r>
            <a:r>
              <a:rPr lang="pl-PL" dirty="0"/>
              <a:t> </a:t>
            </a:r>
            <a:r>
              <a:rPr lang="pl-PL" dirty="0" err="1"/>
              <a:t>autonomy</a:t>
            </a:r>
            <a:r>
              <a:rPr lang="pl-PL" dirty="0"/>
              <a:t> and </a:t>
            </a:r>
            <a:r>
              <a:rPr lang="pl-PL" dirty="0" err="1"/>
              <a:t>self-regulation</a:t>
            </a:r>
            <a:r>
              <a:rPr lang="pl-PL" dirty="0"/>
              <a:t>. </a:t>
            </a:r>
          </a:p>
        </p:txBody>
      </p:sp>
      <p:sp>
        <p:nvSpPr>
          <p:cNvPr id="5" name="Symbol zastępczy daty 4">
            <a:extLst>
              <a:ext uri="{FF2B5EF4-FFF2-40B4-BE49-F238E27FC236}">
                <a16:creationId xmlns:a16="http://schemas.microsoft.com/office/drawing/2014/main" id="{2126FFB8-D318-439F-8841-F442104E7C4D}"/>
              </a:ext>
            </a:extLst>
          </p:cNvPr>
          <p:cNvSpPr>
            <a:spLocks noGrp="1"/>
          </p:cNvSpPr>
          <p:nvPr>
            <p:ph type="dt" sz="half" idx="2"/>
          </p:nvPr>
        </p:nvSpPr>
        <p:spPr/>
        <p:txBody>
          <a:bodyPr/>
          <a:lstStyle/>
          <a:p>
            <a:pPr>
              <a:defRPr/>
            </a:pPr>
            <a:fld id="{3CBA5C3C-3647-4389-9857-D9C72570E7EB}" type="datetime10">
              <a:rPr lang="pl-PL" smtClean="0"/>
              <a:t>15:48</a:t>
            </a:fld>
            <a:endParaRPr lang="pl-PL"/>
          </a:p>
        </p:txBody>
      </p:sp>
      <p:sp>
        <p:nvSpPr>
          <p:cNvPr id="6" name="Symbol zastępczy stopki 5">
            <a:extLst>
              <a:ext uri="{FF2B5EF4-FFF2-40B4-BE49-F238E27FC236}">
                <a16:creationId xmlns:a16="http://schemas.microsoft.com/office/drawing/2014/main" id="{942B3E99-6DDC-41C4-85CE-A0A9F1023581}"/>
              </a:ext>
            </a:extLst>
          </p:cNvPr>
          <p:cNvSpPr>
            <a:spLocks noGrp="1"/>
          </p:cNvSpPr>
          <p:nvPr>
            <p:ph type="ftr" sz="quarter" idx="10"/>
          </p:nvPr>
        </p:nvSpPr>
        <p:spPr/>
        <p:txBody>
          <a:bodyPr/>
          <a:lstStyle/>
          <a:p>
            <a:pPr>
              <a:defRPr/>
            </a:pPr>
            <a:r>
              <a:rPr lang="pl-PL"/>
              <a:t>UEMS 2017</a:t>
            </a:r>
            <a:endParaRPr lang="pl-PL" dirty="0"/>
          </a:p>
        </p:txBody>
      </p:sp>
      <p:sp>
        <p:nvSpPr>
          <p:cNvPr id="7" name="Symbol zastępczy numeru slajdu 6">
            <a:extLst>
              <a:ext uri="{FF2B5EF4-FFF2-40B4-BE49-F238E27FC236}">
                <a16:creationId xmlns:a16="http://schemas.microsoft.com/office/drawing/2014/main" id="{7CF0D68D-E7D9-458C-B794-502F488DDA96}"/>
              </a:ext>
            </a:extLst>
          </p:cNvPr>
          <p:cNvSpPr>
            <a:spLocks noGrp="1"/>
          </p:cNvSpPr>
          <p:nvPr>
            <p:ph type="sldNum" sz="quarter" idx="11"/>
          </p:nvPr>
        </p:nvSpPr>
        <p:spPr/>
        <p:txBody>
          <a:bodyPr/>
          <a:lstStyle/>
          <a:p>
            <a:pPr>
              <a:defRPr/>
            </a:pPr>
            <a:fld id="{D2ACDAF4-B28F-4BD7-AB17-8A0E1B760154}" type="slidenum">
              <a:rPr lang="pl-PL" altLang="fr-FR" smtClean="0"/>
              <a:pPr>
                <a:defRPr/>
              </a:pPr>
              <a:t>26</a:t>
            </a:fld>
            <a:endParaRPr lang="pl-PL" altLang="fr-FR"/>
          </a:p>
        </p:txBody>
      </p:sp>
    </p:spTree>
    <p:extLst>
      <p:ext uri="{BB962C8B-B14F-4D97-AF65-F5344CB8AC3E}">
        <p14:creationId xmlns:p14="http://schemas.microsoft.com/office/powerpoint/2010/main" val="2217714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p:txBody>
          <a:bodyPr>
            <a:normAutofit/>
          </a:bodyPr>
          <a:lstStyle/>
          <a:p>
            <a:pPr eaLnBrk="1" hangingPunct="1">
              <a:defRPr/>
            </a:pPr>
            <a:r>
              <a:rPr lang="pl-PL" sz="3200" cap="small" dirty="0">
                <a:latin typeface="Times New Roman" pitchFamily="18" charset="0"/>
                <a:ea typeface="+mj-ea"/>
                <a:cs typeface="+mj-cs"/>
              </a:rPr>
              <a:t>European </a:t>
            </a:r>
            <a:r>
              <a:rPr lang="pl-PL" sz="3200" cap="small" dirty="0" err="1">
                <a:latin typeface="Times New Roman" pitchFamily="18" charset="0"/>
                <a:ea typeface="+mj-ea"/>
                <a:cs typeface="+mj-cs"/>
              </a:rPr>
              <a:t>collaboration</a:t>
            </a:r>
            <a:r>
              <a:rPr lang="pl-PL" sz="3200" cap="small" dirty="0">
                <a:latin typeface="Times New Roman" pitchFamily="18" charset="0"/>
                <a:ea typeface="+mj-ea"/>
                <a:cs typeface="+mj-cs"/>
              </a:rPr>
              <a:t> </a:t>
            </a:r>
            <a:endParaRPr lang="en-GB" sz="3200" cap="small" dirty="0">
              <a:latin typeface="Times New Roman" pitchFamily="18" charset="0"/>
              <a:ea typeface="+mj-ea"/>
              <a:cs typeface="+mj-cs"/>
            </a:endParaRPr>
          </a:p>
        </p:txBody>
      </p:sp>
      <p:sp>
        <p:nvSpPr>
          <p:cNvPr id="18436" name="Slide Number Placeholder 3"/>
          <p:cNvSpPr>
            <a:spLocks noGrp="1"/>
          </p:cNvSpPr>
          <p:nvPr>
            <p:ph type="sldNum" sz="quarter" idx="11"/>
          </p:nvPr>
        </p:nvSpPr>
        <p:spPr bwMode="auto">
          <a:prstGeom prst="ellipse">
            <a:avLst/>
          </a:prstGeom>
          <a:noFill/>
          <a:ln w="19050">
            <a:solidFill>
              <a:srgbClr val="FFFFFF"/>
            </a:solidFill>
            <a:round/>
            <a:headEnd/>
            <a:tailEnd/>
          </a:ln>
        </p:spPr>
        <p:txBody>
          <a:bodyPr lIns="9144" tIns="9144" rIns="9144" bIns="9144"/>
          <a:lstStyle/>
          <a:p>
            <a:pPr algn="ctr">
              <a:lnSpc>
                <a:spcPct val="90000"/>
              </a:lnSpc>
            </a:pPr>
            <a:fld id="{45D732A6-6CAE-4836-A361-D065EE986809}" type="slidenum">
              <a:rPr lang="en-US" altLang="fr-FR" sz="1600" smtClean="0">
                <a:solidFill>
                  <a:srgbClr val="FFFFFF"/>
                </a:solidFill>
                <a:cs typeface="Arial" charset="0"/>
              </a:rPr>
              <a:pPr algn="ctr">
                <a:lnSpc>
                  <a:spcPct val="90000"/>
                </a:lnSpc>
              </a:pPr>
              <a:t>27</a:t>
            </a:fld>
            <a:endParaRPr lang="en-US" altLang="fr-FR" sz="1600">
              <a:solidFill>
                <a:srgbClr val="FFFFFF"/>
              </a:solidFill>
              <a:cs typeface="Arial" charset="0"/>
            </a:endParaRPr>
          </a:p>
        </p:txBody>
      </p:sp>
      <p:sp>
        <p:nvSpPr>
          <p:cNvPr id="7" name="Vertical Scroll 43"/>
          <p:cNvSpPr/>
          <p:nvPr/>
        </p:nvSpPr>
        <p:spPr>
          <a:xfrm>
            <a:off x="1907704" y="1196752"/>
            <a:ext cx="4484216" cy="5596731"/>
          </a:xfrm>
          <a:prstGeom prst="verticalScroll">
            <a:avLst/>
          </a:prstGeom>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171450" indent="-171450" eaLnBrk="1" hangingPunct="1">
              <a:lnSpc>
                <a:spcPct val="115000"/>
              </a:lnSpc>
              <a:spcAft>
                <a:spcPts val="1000"/>
              </a:spcAft>
              <a:buClr>
                <a:srgbClr val="00B050"/>
              </a:buClr>
              <a:buSzPct val="150000"/>
              <a:buFont typeface="Wingdings" panose="05000000000000000000" pitchFamily="2" charset="2"/>
              <a:buChar char="ü"/>
              <a:defRPr/>
            </a:pPr>
            <a:r>
              <a:rPr lang="pl-PL" altLang="fr-FR" sz="1800" b="1" dirty="0">
                <a:solidFill>
                  <a:srgbClr val="000000"/>
                </a:solidFill>
                <a:ea typeface="Calibri" pitchFamily="34" charset="0"/>
              </a:rPr>
              <a:t>Rome </a:t>
            </a:r>
            <a:r>
              <a:rPr lang="pl-PL" altLang="fr-FR" sz="1800" b="1" dirty="0" err="1">
                <a:solidFill>
                  <a:srgbClr val="000000"/>
                </a:solidFill>
                <a:ea typeface="Calibri" pitchFamily="34" charset="0"/>
              </a:rPr>
              <a:t>Declaration</a:t>
            </a:r>
            <a:r>
              <a:rPr lang="pl-PL" altLang="fr-FR" sz="1800" b="1" dirty="0">
                <a:solidFill>
                  <a:srgbClr val="000000"/>
                </a:solidFill>
                <a:ea typeface="Calibri" pitchFamily="34" charset="0"/>
              </a:rPr>
              <a:t>: </a:t>
            </a:r>
            <a:br>
              <a:rPr lang="pl-PL" altLang="fr-FR" sz="1200" b="1" dirty="0">
                <a:solidFill>
                  <a:srgbClr val="000000"/>
                </a:solidFill>
                <a:ea typeface="Calibri" pitchFamily="34" charset="0"/>
              </a:rPr>
            </a:br>
            <a:br>
              <a:rPr lang="pl-PL" altLang="fr-FR" sz="1200" b="1" dirty="0">
                <a:solidFill>
                  <a:srgbClr val="000000"/>
                </a:solidFill>
                <a:ea typeface="Calibri" pitchFamily="34" charset="0"/>
              </a:rPr>
            </a:br>
            <a:r>
              <a:rPr lang="en-US" altLang="fr-FR" sz="1200" b="1" dirty="0">
                <a:solidFill>
                  <a:srgbClr val="000000"/>
                </a:solidFill>
                <a:ea typeface="Calibri" pitchFamily="34" charset="0"/>
              </a:rPr>
              <a:t>"We will make the European Union stronger and more resilient, through even greater unity and solidarity amongst us and the respect of common rules. Unity is both a necessity and our free choice. Taken individually, we would be side-lined by global dynamics. Standing together is our best chance to influence them, and to defend our common interests and values. We will act together, at different paces and intensity where necessary, while moving in the same direction, as we have done in the past, in line with the Treaties and keeping the door open to those who want to join later. Our Union is undivided and indivisible."</a:t>
            </a:r>
            <a:r>
              <a:rPr lang="pl-PL" altLang="fr-FR" sz="1200" b="1" dirty="0">
                <a:solidFill>
                  <a:srgbClr val="000000"/>
                </a:solidFill>
                <a:ea typeface="Calibri" pitchFamily="34" charset="0"/>
              </a:rPr>
              <a:t> </a:t>
            </a:r>
            <a:br>
              <a:rPr lang="pl-PL" altLang="fr-FR" sz="1200" b="1" dirty="0">
                <a:solidFill>
                  <a:srgbClr val="000000"/>
                </a:solidFill>
                <a:ea typeface="Calibri" pitchFamily="34" charset="0"/>
              </a:rPr>
            </a:br>
            <a:r>
              <a:rPr lang="en-US" altLang="fr-FR" sz="1200" b="1" dirty="0">
                <a:solidFill>
                  <a:srgbClr val="000000"/>
                </a:solidFill>
                <a:ea typeface="Calibri" pitchFamily="34" charset="0"/>
              </a:rPr>
              <a:t>"We will pursue these objectives, firm in the belief that Europe's future lies in our own hands and that the European Union is the best instrument to achieve our objectives."</a:t>
            </a:r>
          </a:p>
          <a:p>
            <a:pPr marL="171450" indent="-171450" eaLnBrk="1" hangingPunct="1">
              <a:lnSpc>
                <a:spcPct val="115000"/>
              </a:lnSpc>
              <a:spcAft>
                <a:spcPts val="1000"/>
              </a:spcAft>
              <a:buClr>
                <a:srgbClr val="00B050"/>
              </a:buClr>
              <a:buSzPct val="150000"/>
              <a:buFont typeface="Wingdings" panose="05000000000000000000" pitchFamily="2" charset="2"/>
              <a:buChar char="ü"/>
              <a:defRPr/>
            </a:pPr>
            <a:endParaRPr lang="en-US" altLang="fr-FR" sz="1200" b="1" dirty="0">
              <a:solidFill>
                <a:srgbClr val="000000"/>
              </a:solidFill>
              <a:ea typeface="Calibri" pitchFamily="34" charset="0"/>
            </a:endParaRPr>
          </a:p>
        </p:txBody>
      </p:sp>
      <p:pic>
        <p:nvPicPr>
          <p:cNvPr id="5" name="Obraz 4"/>
          <p:cNvPicPr>
            <a:picLocks noChangeAspect="1"/>
          </p:cNvPicPr>
          <p:nvPr/>
        </p:nvPicPr>
        <p:blipFill>
          <a:blip r:embed="rId3"/>
          <a:stretch>
            <a:fillRect/>
          </a:stretch>
        </p:blipFill>
        <p:spPr>
          <a:xfrm>
            <a:off x="6298810" y="1844824"/>
            <a:ext cx="2638596" cy="1741473"/>
          </a:xfrm>
          <a:prstGeom prst="rect">
            <a:avLst/>
          </a:prstGeom>
        </p:spPr>
      </p:pic>
      <p:sp>
        <p:nvSpPr>
          <p:cNvPr id="2" name="Symbol zastępczy stopki 1"/>
          <p:cNvSpPr>
            <a:spLocks noGrp="1"/>
          </p:cNvSpPr>
          <p:nvPr>
            <p:ph type="ftr" sz="quarter" idx="10"/>
          </p:nvPr>
        </p:nvSpPr>
        <p:spPr/>
        <p:txBody>
          <a:bodyPr/>
          <a:lstStyle/>
          <a:p>
            <a:pPr>
              <a:defRPr/>
            </a:pPr>
            <a:r>
              <a:rPr lang="pl-PL"/>
              <a:t>UEMS 2017</a:t>
            </a:r>
            <a:endParaRPr lang="pl-PL" dirty="0"/>
          </a:p>
        </p:txBody>
      </p:sp>
      <p:sp>
        <p:nvSpPr>
          <p:cNvPr id="3" name="Symbol zastępczy daty 2"/>
          <p:cNvSpPr>
            <a:spLocks noGrp="1"/>
          </p:cNvSpPr>
          <p:nvPr>
            <p:ph type="dt" sz="half" idx="2"/>
          </p:nvPr>
        </p:nvSpPr>
        <p:spPr/>
        <p:txBody>
          <a:bodyPr/>
          <a:lstStyle/>
          <a:p>
            <a:pPr>
              <a:defRPr/>
            </a:pPr>
            <a:fld id="{CDFBA310-CFB7-4C98-9BED-4B9483B06F58}" type="datetime10">
              <a:rPr lang="pl-PL" smtClean="0"/>
              <a:t>15:48</a:t>
            </a:fld>
            <a:endParaRPr lang="pl-PL"/>
          </a:p>
        </p:txBody>
      </p:sp>
    </p:spTree>
    <p:extLst>
      <p:ext uri="{BB962C8B-B14F-4D97-AF65-F5344CB8AC3E}">
        <p14:creationId xmlns:p14="http://schemas.microsoft.com/office/powerpoint/2010/main" val="1194788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p:txBody>
          <a:bodyPr>
            <a:normAutofit/>
          </a:bodyPr>
          <a:lstStyle/>
          <a:p>
            <a:pPr eaLnBrk="1" hangingPunct="1">
              <a:defRPr/>
            </a:pPr>
            <a:r>
              <a:rPr lang="pl-PL" sz="3200" cap="small" dirty="0">
                <a:latin typeface="Times New Roman" pitchFamily="18" charset="0"/>
                <a:ea typeface="+mj-ea"/>
                <a:cs typeface="+mj-cs"/>
              </a:rPr>
              <a:t>European </a:t>
            </a:r>
            <a:r>
              <a:rPr lang="pl-PL" sz="3200" cap="small" dirty="0" err="1">
                <a:latin typeface="Times New Roman" pitchFamily="18" charset="0"/>
                <a:ea typeface="+mj-ea"/>
                <a:cs typeface="+mj-cs"/>
              </a:rPr>
              <a:t>collaboration</a:t>
            </a:r>
            <a:r>
              <a:rPr lang="pl-PL" sz="3200" cap="small" dirty="0">
                <a:latin typeface="Times New Roman" pitchFamily="18" charset="0"/>
                <a:ea typeface="+mj-ea"/>
                <a:cs typeface="+mj-cs"/>
              </a:rPr>
              <a:t> </a:t>
            </a:r>
            <a:endParaRPr lang="en-GB" sz="3200" cap="small" dirty="0">
              <a:latin typeface="Times New Roman" pitchFamily="18" charset="0"/>
              <a:ea typeface="+mj-ea"/>
              <a:cs typeface="+mj-cs"/>
            </a:endParaRPr>
          </a:p>
        </p:txBody>
      </p:sp>
      <p:sp>
        <p:nvSpPr>
          <p:cNvPr id="4" name="Symbol zastępczy zawartości 3"/>
          <p:cNvSpPr>
            <a:spLocks noGrp="1"/>
          </p:cNvSpPr>
          <p:nvPr>
            <p:ph idx="1"/>
          </p:nvPr>
        </p:nvSpPr>
        <p:spPr/>
        <p:txBody>
          <a:bodyPr/>
          <a:lstStyle/>
          <a:p>
            <a:endParaRPr lang="pl-PL"/>
          </a:p>
        </p:txBody>
      </p:sp>
      <p:sp>
        <p:nvSpPr>
          <p:cNvPr id="2" name="Symbol zastępczy stopki 1"/>
          <p:cNvSpPr>
            <a:spLocks noGrp="1"/>
          </p:cNvSpPr>
          <p:nvPr>
            <p:ph type="ftr" sz="quarter" idx="10"/>
          </p:nvPr>
        </p:nvSpPr>
        <p:spPr/>
        <p:txBody>
          <a:bodyPr/>
          <a:lstStyle/>
          <a:p>
            <a:pPr>
              <a:defRPr/>
            </a:pPr>
            <a:r>
              <a:rPr lang="pl-PL"/>
              <a:t>UEMS 2017</a:t>
            </a:r>
            <a:endParaRPr lang="pl-PL" dirty="0"/>
          </a:p>
        </p:txBody>
      </p:sp>
      <p:sp>
        <p:nvSpPr>
          <p:cNvPr id="18436" name="Slide Number Placeholder 3"/>
          <p:cNvSpPr>
            <a:spLocks noGrp="1"/>
          </p:cNvSpPr>
          <p:nvPr>
            <p:ph type="sldNum" sz="quarter" idx="11"/>
          </p:nvPr>
        </p:nvSpPr>
        <p:spPr bwMode="auto">
          <a:prstGeom prst="ellipse">
            <a:avLst/>
          </a:prstGeom>
          <a:noFill/>
          <a:ln w="19050">
            <a:solidFill>
              <a:srgbClr val="FFFFFF"/>
            </a:solidFill>
            <a:round/>
            <a:headEnd/>
            <a:tailEnd/>
          </a:ln>
        </p:spPr>
        <p:txBody>
          <a:bodyPr lIns="9144" tIns="9144" rIns="9144" bIns="9144"/>
          <a:lstStyle/>
          <a:p>
            <a:pPr algn="ctr">
              <a:lnSpc>
                <a:spcPct val="90000"/>
              </a:lnSpc>
            </a:pPr>
            <a:fld id="{45D732A6-6CAE-4836-A361-D065EE986809}" type="slidenum">
              <a:rPr lang="en-US" altLang="fr-FR" sz="1600" smtClean="0">
                <a:solidFill>
                  <a:srgbClr val="FFFFFF"/>
                </a:solidFill>
                <a:cs typeface="Arial" charset="0"/>
              </a:rPr>
              <a:pPr algn="ctr">
                <a:lnSpc>
                  <a:spcPct val="90000"/>
                </a:lnSpc>
              </a:pPr>
              <a:t>28</a:t>
            </a:fld>
            <a:endParaRPr lang="en-US" altLang="fr-FR" sz="1600">
              <a:solidFill>
                <a:srgbClr val="FFFFFF"/>
              </a:solidFill>
              <a:cs typeface="Arial" charset="0"/>
            </a:endParaRPr>
          </a:p>
        </p:txBody>
      </p:sp>
      <p:sp>
        <p:nvSpPr>
          <p:cNvPr id="3" name="Symbol zastępczy daty 2"/>
          <p:cNvSpPr>
            <a:spLocks noGrp="1"/>
          </p:cNvSpPr>
          <p:nvPr>
            <p:ph type="dt" sz="half" idx="2"/>
          </p:nvPr>
        </p:nvSpPr>
        <p:spPr/>
        <p:txBody>
          <a:bodyPr/>
          <a:lstStyle/>
          <a:p>
            <a:pPr>
              <a:defRPr/>
            </a:pPr>
            <a:fld id="{C1746A57-DFAB-4F62-8C45-1C23320B5E6C}" type="datetime10">
              <a:rPr lang="pl-PL" smtClean="0"/>
              <a:t>15:48</a:t>
            </a:fld>
            <a:endParaRPr lang="pl-PL"/>
          </a:p>
        </p:txBody>
      </p:sp>
      <p:sp>
        <p:nvSpPr>
          <p:cNvPr id="7" name="Vertical Scroll 43"/>
          <p:cNvSpPr/>
          <p:nvPr/>
        </p:nvSpPr>
        <p:spPr>
          <a:xfrm>
            <a:off x="2302520" y="1176799"/>
            <a:ext cx="4484216" cy="5596731"/>
          </a:xfrm>
          <a:prstGeom prst="verticalScroll">
            <a:avLst/>
          </a:prstGeom>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171450" indent="-171450" eaLnBrk="1" hangingPunct="1">
              <a:lnSpc>
                <a:spcPct val="115000"/>
              </a:lnSpc>
              <a:spcAft>
                <a:spcPts val="1000"/>
              </a:spcAft>
              <a:buClr>
                <a:srgbClr val="00B050"/>
              </a:buClr>
              <a:buSzPct val="150000"/>
              <a:buFont typeface="Wingdings" panose="05000000000000000000" pitchFamily="2" charset="2"/>
              <a:buChar char="ü"/>
              <a:defRPr/>
            </a:pPr>
            <a:r>
              <a:rPr lang="pl-PL" altLang="fr-FR" sz="1600" b="1" dirty="0">
                <a:solidFill>
                  <a:srgbClr val="000000"/>
                </a:solidFill>
                <a:ea typeface="Calibri" pitchFamily="34" charset="0"/>
              </a:rPr>
              <a:t>We </a:t>
            </a:r>
            <a:r>
              <a:rPr lang="pl-PL" altLang="fr-FR" sz="1600" b="1" dirty="0" err="1">
                <a:solidFill>
                  <a:srgbClr val="000000"/>
                </a:solidFill>
                <a:ea typeface="Calibri" pitchFamily="34" charset="0"/>
              </a:rPr>
              <a:t>need</a:t>
            </a:r>
            <a:r>
              <a:rPr lang="pl-PL" altLang="fr-FR" sz="1600" b="1" dirty="0">
                <a:solidFill>
                  <a:srgbClr val="000000"/>
                </a:solidFill>
                <a:ea typeface="Calibri" pitchFamily="34" charset="0"/>
              </a:rPr>
              <a:t> </a:t>
            </a:r>
            <a:r>
              <a:rPr lang="pl-PL" altLang="fr-FR" sz="1600" b="1" dirty="0" err="1">
                <a:solidFill>
                  <a:srgbClr val="000000"/>
                </a:solidFill>
                <a:ea typeface="Calibri" pitchFamily="34" charset="0"/>
              </a:rPr>
              <a:t>more</a:t>
            </a:r>
            <a:r>
              <a:rPr lang="pl-PL" altLang="fr-FR" sz="1600" b="1" dirty="0">
                <a:solidFill>
                  <a:srgbClr val="000000"/>
                </a:solidFill>
                <a:ea typeface="Calibri" pitchFamily="34" charset="0"/>
              </a:rPr>
              <a:t> </a:t>
            </a:r>
            <a:r>
              <a:rPr lang="pl-PL" altLang="fr-FR" sz="1600" b="1" dirty="0" err="1">
                <a:solidFill>
                  <a:srgbClr val="000000"/>
                </a:solidFill>
                <a:ea typeface="Calibri" pitchFamily="34" charset="0"/>
              </a:rPr>
              <a:t>collaboration</a:t>
            </a:r>
            <a:r>
              <a:rPr lang="pl-PL" altLang="fr-FR" sz="1600" b="1" dirty="0">
                <a:solidFill>
                  <a:srgbClr val="000000"/>
                </a:solidFill>
                <a:ea typeface="Calibri" pitchFamily="34" charset="0"/>
              </a:rPr>
              <a:t> and </a:t>
            </a:r>
            <a:r>
              <a:rPr lang="pl-PL" altLang="fr-FR" sz="1600" b="1" dirty="0" err="1">
                <a:solidFill>
                  <a:srgbClr val="000000"/>
                </a:solidFill>
                <a:ea typeface="Calibri" pitchFamily="34" charset="0"/>
              </a:rPr>
              <a:t>more</a:t>
            </a:r>
            <a:r>
              <a:rPr lang="pl-PL" altLang="fr-FR" sz="1600" b="1" dirty="0">
                <a:solidFill>
                  <a:srgbClr val="000000"/>
                </a:solidFill>
                <a:ea typeface="Calibri" pitchFamily="34" charset="0"/>
              </a:rPr>
              <a:t> </a:t>
            </a:r>
            <a:r>
              <a:rPr lang="pl-PL" altLang="fr-FR" sz="1600" b="1" dirty="0" err="1">
                <a:solidFill>
                  <a:srgbClr val="000000"/>
                </a:solidFill>
                <a:ea typeface="Calibri" pitchFamily="34" charset="0"/>
              </a:rPr>
              <a:t>common</a:t>
            </a:r>
            <a:r>
              <a:rPr lang="pl-PL" altLang="fr-FR" sz="1600" b="1" dirty="0">
                <a:solidFill>
                  <a:srgbClr val="000000"/>
                </a:solidFill>
                <a:ea typeface="Calibri" pitchFamily="34" charset="0"/>
              </a:rPr>
              <a:t> </a:t>
            </a:r>
            <a:r>
              <a:rPr lang="pl-PL" altLang="fr-FR" sz="1600" b="1" dirty="0" err="1">
                <a:solidFill>
                  <a:srgbClr val="000000"/>
                </a:solidFill>
                <a:ea typeface="Calibri" pitchFamily="34" charset="0"/>
              </a:rPr>
              <a:t>rules</a:t>
            </a:r>
            <a:r>
              <a:rPr lang="pl-PL" altLang="fr-FR" sz="1600" b="1" dirty="0">
                <a:solidFill>
                  <a:srgbClr val="000000"/>
                </a:solidFill>
                <a:ea typeface="Calibri" pitchFamily="34" charset="0"/>
              </a:rPr>
              <a:t>. </a:t>
            </a:r>
            <a:endParaRPr lang="en-US" altLang="fr-FR" sz="1600" b="1" dirty="0">
              <a:solidFill>
                <a:srgbClr val="000000"/>
              </a:solidFill>
              <a:ea typeface="Calibri" pitchFamily="34" charset="0"/>
            </a:endParaRPr>
          </a:p>
          <a:p>
            <a:pPr marL="171450" indent="-171450" eaLnBrk="1" hangingPunct="1">
              <a:lnSpc>
                <a:spcPct val="115000"/>
              </a:lnSpc>
              <a:spcAft>
                <a:spcPts val="1000"/>
              </a:spcAft>
              <a:buClr>
                <a:srgbClr val="00B050"/>
              </a:buClr>
              <a:buSzPct val="150000"/>
              <a:buFont typeface="Wingdings" panose="05000000000000000000" pitchFamily="2" charset="2"/>
              <a:buChar char="ü"/>
              <a:defRPr/>
            </a:pPr>
            <a:r>
              <a:rPr lang="en-US" altLang="fr-FR" sz="1600" b="1" dirty="0">
                <a:solidFill>
                  <a:srgbClr val="000000"/>
                </a:solidFill>
                <a:ea typeface="Calibri" pitchFamily="34" charset="0"/>
              </a:rPr>
              <a:t>Erasmus +</a:t>
            </a:r>
            <a:r>
              <a:rPr lang="pl-PL" altLang="fr-FR" sz="1600" b="1" dirty="0">
                <a:solidFill>
                  <a:srgbClr val="000000"/>
                </a:solidFill>
                <a:ea typeface="Calibri" pitchFamily="34" charset="0"/>
              </a:rPr>
              <a:t> for </a:t>
            </a:r>
            <a:r>
              <a:rPr lang="pl-PL" altLang="fr-FR" sz="1600" b="1" dirty="0" err="1">
                <a:solidFill>
                  <a:srgbClr val="000000"/>
                </a:solidFill>
                <a:ea typeface="Calibri" pitchFamily="34" charset="0"/>
              </a:rPr>
              <a:t>trainees</a:t>
            </a:r>
            <a:r>
              <a:rPr lang="pl-PL" altLang="fr-FR" sz="1600" b="1" dirty="0">
                <a:solidFill>
                  <a:srgbClr val="000000"/>
                </a:solidFill>
                <a:ea typeface="Calibri" pitchFamily="34" charset="0"/>
              </a:rPr>
              <a:t> </a:t>
            </a:r>
            <a:r>
              <a:rPr lang="en-US" altLang="fr-FR" sz="1600" b="1" dirty="0">
                <a:solidFill>
                  <a:srgbClr val="000000"/>
                </a:solidFill>
                <a:ea typeface="Calibri" pitchFamily="34" charset="0"/>
              </a:rPr>
              <a:t> </a:t>
            </a:r>
          </a:p>
          <a:p>
            <a:pPr marL="171450" indent="-171450" eaLnBrk="1" hangingPunct="1">
              <a:lnSpc>
                <a:spcPct val="115000"/>
              </a:lnSpc>
              <a:spcAft>
                <a:spcPts val="1000"/>
              </a:spcAft>
              <a:buClr>
                <a:srgbClr val="00B050"/>
              </a:buClr>
              <a:buSzPct val="150000"/>
              <a:buFont typeface="Wingdings" panose="05000000000000000000" pitchFamily="2" charset="2"/>
              <a:buChar char="ü"/>
              <a:defRPr/>
            </a:pPr>
            <a:r>
              <a:rPr lang="en-US" altLang="fr-FR" sz="1600" b="1" dirty="0">
                <a:solidFill>
                  <a:srgbClr val="000000"/>
                </a:solidFill>
                <a:ea typeface="Calibri" pitchFamily="34" charset="0"/>
              </a:rPr>
              <a:t>Annex V updates </a:t>
            </a:r>
          </a:p>
          <a:p>
            <a:pPr marL="171450" indent="-171450" eaLnBrk="1" hangingPunct="1">
              <a:lnSpc>
                <a:spcPct val="115000"/>
              </a:lnSpc>
              <a:spcAft>
                <a:spcPts val="1000"/>
              </a:spcAft>
              <a:buClr>
                <a:srgbClr val="00B050"/>
              </a:buClr>
              <a:buSzPct val="150000"/>
              <a:buFont typeface="Wingdings" panose="05000000000000000000" pitchFamily="2" charset="2"/>
              <a:buChar char="ü"/>
              <a:defRPr/>
            </a:pPr>
            <a:r>
              <a:rPr lang="en-US" altLang="fr-FR" sz="1600" b="1" dirty="0">
                <a:solidFill>
                  <a:srgbClr val="000000"/>
                </a:solidFill>
                <a:ea typeface="Calibri" pitchFamily="34" charset="0"/>
              </a:rPr>
              <a:t>Implementation of Luxembourg Statement</a:t>
            </a:r>
          </a:p>
          <a:p>
            <a:pPr marL="171450" indent="-171450" eaLnBrk="1" hangingPunct="1">
              <a:lnSpc>
                <a:spcPct val="115000"/>
              </a:lnSpc>
              <a:spcAft>
                <a:spcPts val="1000"/>
              </a:spcAft>
              <a:buClr>
                <a:srgbClr val="00B050"/>
              </a:buClr>
              <a:buSzPct val="150000"/>
              <a:buFont typeface="Wingdings" panose="05000000000000000000" pitchFamily="2" charset="2"/>
              <a:buChar char="ü"/>
              <a:defRPr/>
            </a:pPr>
            <a:r>
              <a:rPr lang="en-US" altLang="fr-FR" sz="1600" b="1" dirty="0">
                <a:solidFill>
                  <a:srgbClr val="000000"/>
                </a:solidFill>
                <a:ea typeface="Calibri" pitchFamily="34" charset="0"/>
              </a:rPr>
              <a:t>Cooperation with European Scientific Societies </a:t>
            </a:r>
          </a:p>
          <a:p>
            <a:pPr marL="171450" indent="-171450" eaLnBrk="1" hangingPunct="1">
              <a:lnSpc>
                <a:spcPct val="115000"/>
              </a:lnSpc>
              <a:spcAft>
                <a:spcPts val="1000"/>
              </a:spcAft>
              <a:buClr>
                <a:srgbClr val="00B050"/>
              </a:buClr>
              <a:buSzPct val="150000"/>
              <a:buFont typeface="Wingdings" panose="05000000000000000000" pitchFamily="2" charset="2"/>
              <a:buChar char="ü"/>
              <a:defRPr/>
            </a:pPr>
            <a:r>
              <a:rPr lang="en-US" altLang="fr-FR" sz="1600" b="1" dirty="0">
                <a:solidFill>
                  <a:srgbClr val="000000"/>
                </a:solidFill>
                <a:ea typeface="Calibri" pitchFamily="34" charset="0"/>
              </a:rPr>
              <a:t>Cooperation with EMOs</a:t>
            </a:r>
          </a:p>
          <a:p>
            <a:pPr marL="171450" indent="-171450" eaLnBrk="1" hangingPunct="1">
              <a:lnSpc>
                <a:spcPct val="115000"/>
              </a:lnSpc>
              <a:spcAft>
                <a:spcPts val="1000"/>
              </a:spcAft>
              <a:buClr>
                <a:srgbClr val="00B050"/>
              </a:buClr>
              <a:buSzPct val="150000"/>
              <a:buFont typeface="Wingdings" panose="05000000000000000000" pitchFamily="2" charset="2"/>
              <a:buChar char="ü"/>
              <a:defRPr/>
            </a:pPr>
            <a:endParaRPr lang="en-US" altLang="fr-FR" sz="1200" b="1" dirty="0">
              <a:solidFill>
                <a:srgbClr val="000000"/>
              </a:solidFill>
              <a:ea typeface="Calibri" pitchFamily="34" charset="0"/>
            </a:endParaRPr>
          </a:p>
        </p:txBody>
      </p:sp>
      <p:pic>
        <p:nvPicPr>
          <p:cNvPr id="5" name="Obraz 4"/>
          <p:cNvPicPr>
            <a:picLocks noChangeAspect="1"/>
          </p:cNvPicPr>
          <p:nvPr/>
        </p:nvPicPr>
        <p:blipFill>
          <a:blip r:embed="rId3"/>
          <a:stretch>
            <a:fillRect/>
          </a:stretch>
        </p:blipFill>
        <p:spPr>
          <a:xfrm>
            <a:off x="6417470" y="4559997"/>
            <a:ext cx="2638596" cy="1741473"/>
          </a:xfrm>
          <a:prstGeom prst="rect">
            <a:avLst/>
          </a:prstGeom>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7470" y="1844824"/>
            <a:ext cx="2626748" cy="260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1638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descr="Wycinek ekranu"/>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863166" y="1063273"/>
            <a:ext cx="7222057" cy="5149698"/>
          </a:xfrm>
          <a:prstGeom prst="rect">
            <a:avLst/>
          </a:prstGeom>
        </p:spPr>
      </p:pic>
      <p:sp>
        <p:nvSpPr>
          <p:cNvPr id="9219" name="Title 5"/>
          <p:cNvSpPr>
            <a:spLocks noGrp="1"/>
          </p:cNvSpPr>
          <p:nvPr>
            <p:ph type="title"/>
          </p:nvPr>
        </p:nvSpPr>
        <p:spPr>
          <a:xfrm>
            <a:off x="1847850" y="274638"/>
            <a:ext cx="7116638" cy="1143000"/>
          </a:xfrm>
        </p:spPr>
        <p:txBody>
          <a:bodyPr/>
          <a:lstStyle/>
          <a:p>
            <a:pPr eaLnBrk="1" hangingPunct="1">
              <a:defRPr/>
            </a:pPr>
            <a:r>
              <a:rPr lang="en-GB" cap="small" dirty="0">
                <a:ea typeface="+mj-ea"/>
                <a:cs typeface="+mj-cs"/>
              </a:rPr>
              <a:t>The Added Value of </a:t>
            </a:r>
            <a:r>
              <a:rPr lang="pl-PL" cap="small" dirty="0">
                <a:ea typeface="+mj-ea"/>
                <a:cs typeface="+mj-cs"/>
              </a:rPr>
              <a:t>Collaboration</a:t>
            </a:r>
            <a:endParaRPr lang="en-GB" cap="small" dirty="0">
              <a:ea typeface="+mj-ea"/>
              <a:cs typeface="+mj-cs"/>
            </a:endParaRPr>
          </a:p>
        </p:txBody>
      </p:sp>
      <p:sp>
        <p:nvSpPr>
          <p:cNvPr id="3" name="Content Placeholder 2"/>
          <p:cNvSpPr>
            <a:spLocks noGrp="1"/>
          </p:cNvSpPr>
          <p:nvPr>
            <p:ph idx="1"/>
          </p:nvPr>
        </p:nvSpPr>
        <p:spPr>
          <a:xfrm>
            <a:off x="1907704" y="1196752"/>
            <a:ext cx="6779096" cy="5159598"/>
          </a:xfrm>
        </p:spPr>
        <p:txBody>
          <a:bodyPr>
            <a:normAutofit fontScale="85000" lnSpcReduction="20000"/>
          </a:bodyPr>
          <a:lstStyle/>
          <a:p>
            <a:pPr eaLnBrk="1" hangingPunct="1">
              <a:lnSpc>
                <a:spcPct val="120000"/>
              </a:lnSpc>
              <a:spcBef>
                <a:spcPts val="600"/>
              </a:spcBef>
              <a:spcAft>
                <a:spcPts val="600"/>
              </a:spcAft>
              <a:buFont typeface="Wingdings" pitchFamily="2" charset="2"/>
              <a:buChar char="Ø"/>
              <a:defRPr/>
            </a:pPr>
            <a:endParaRPr lang="pl-PL" b="1" dirty="0">
              <a:solidFill>
                <a:schemeClr val="accent1">
                  <a:lumMod val="50000"/>
                </a:schemeClr>
              </a:solidFill>
              <a:latin typeface="+mj-lt"/>
              <a:ea typeface="+mn-ea"/>
              <a:cs typeface="Times New Roman" pitchFamily="18" charset="0"/>
            </a:endParaRPr>
          </a:p>
          <a:p>
            <a:pPr eaLnBrk="1" hangingPunct="1">
              <a:lnSpc>
                <a:spcPct val="120000"/>
              </a:lnSpc>
              <a:spcBef>
                <a:spcPts val="600"/>
              </a:spcBef>
              <a:spcAft>
                <a:spcPts val="600"/>
              </a:spcAft>
              <a:buFont typeface="Wingdings" pitchFamily="2" charset="2"/>
              <a:buChar char="Ø"/>
              <a:defRPr/>
            </a:pPr>
            <a:r>
              <a:rPr lang="en-GB" b="1" dirty="0">
                <a:solidFill>
                  <a:srgbClr val="FF0000"/>
                </a:solidFill>
                <a:latin typeface="+mj-lt"/>
                <a:ea typeface="+mn-ea"/>
                <a:cs typeface="Times New Roman" pitchFamily="18" charset="0"/>
              </a:rPr>
              <a:t>European</a:t>
            </a:r>
            <a:r>
              <a:rPr lang="en-GB" b="1" dirty="0">
                <a:solidFill>
                  <a:schemeClr val="accent1">
                    <a:lumMod val="50000"/>
                  </a:schemeClr>
                </a:solidFill>
                <a:latin typeface="+mj-lt"/>
                <a:ea typeface="+mn-ea"/>
                <a:cs typeface="Times New Roman" pitchFamily="18" charset="0"/>
              </a:rPr>
              <a:t> </a:t>
            </a:r>
            <a:r>
              <a:rPr lang="en-GB" b="1" dirty="0">
                <a:solidFill>
                  <a:srgbClr val="FF0000"/>
                </a:solidFill>
                <a:latin typeface="+mj-lt"/>
                <a:ea typeface="+mn-ea"/>
                <a:cs typeface="Times New Roman" pitchFamily="18" charset="0"/>
              </a:rPr>
              <a:t>excellence</a:t>
            </a:r>
            <a:r>
              <a:rPr lang="en-GB" b="1" dirty="0">
                <a:solidFill>
                  <a:schemeClr val="accent1">
                    <a:lumMod val="50000"/>
                  </a:schemeClr>
                </a:solidFill>
                <a:latin typeface="+mj-lt"/>
                <a:ea typeface="+mn-ea"/>
                <a:cs typeface="Times New Roman" pitchFamily="18" charset="0"/>
              </a:rPr>
              <a:t> </a:t>
            </a:r>
            <a:r>
              <a:rPr lang="en-GB" b="1" dirty="0">
                <a:solidFill>
                  <a:schemeClr val="tx1"/>
                </a:solidFill>
                <a:latin typeface="+mj-lt"/>
                <a:ea typeface="+mn-ea"/>
                <a:cs typeface="Times New Roman" pitchFamily="18" charset="0"/>
              </a:rPr>
              <a:t>in key areas of relevance to the medical profession</a:t>
            </a:r>
            <a:r>
              <a:rPr lang="pl-PL" b="1" dirty="0">
                <a:solidFill>
                  <a:schemeClr val="tx1"/>
                </a:solidFill>
                <a:latin typeface="+mj-lt"/>
                <a:ea typeface="+mn-ea"/>
                <a:cs typeface="Times New Roman" pitchFamily="18" charset="0"/>
              </a:rPr>
              <a:t> </a:t>
            </a:r>
            <a:r>
              <a:rPr lang="pl-PL" b="1" dirty="0" err="1">
                <a:solidFill>
                  <a:schemeClr val="tx1"/>
                </a:solidFill>
                <a:latin typeface="+mj-lt"/>
                <a:ea typeface="+mn-ea"/>
                <a:cs typeface="Times New Roman" pitchFamily="18" charset="0"/>
              </a:rPr>
              <a:t>based</a:t>
            </a:r>
            <a:r>
              <a:rPr lang="pl-PL" b="1" dirty="0">
                <a:solidFill>
                  <a:schemeClr val="tx1"/>
                </a:solidFill>
                <a:latin typeface="+mj-lt"/>
                <a:ea typeface="+mn-ea"/>
                <a:cs typeface="Times New Roman" pitchFamily="18" charset="0"/>
              </a:rPr>
              <a:t> on </a:t>
            </a:r>
            <a:r>
              <a:rPr lang="pl-PL" b="1" dirty="0" err="1">
                <a:solidFill>
                  <a:schemeClr val="tx1"/>
                </a:solidFill>
                <a:latin typeface="+mj-lt"/>
                <a:ea typeface="+mn-ea"/>
                <a:cs typeface="Times New Roman" pitchFamily="18" charset="0"/>
              </a:rPr>
              <a:t>voluntary</a:t>
            </a:r>
            <a:r>
              <a:rPr lang="pl-PL" b="1" dirty="0">
                <a:solidFill>
                  <a:schemeClr val="tx1"/>
                </a:solidFill>
                <a:latin typeface="+mj-lt"/>
                <a:ea typeface="+mn-ea"/>
                <a:cs typeface="Times New Roman" pitchFamily="18" charset="0"/>
              </a:rPr>
              <a:t> </a:t>
            </a:r>
            <a:r>
              <a:rPr lang="pl-PL" b="1" dirty="0" err="1">
                <a:solidFill>
                  <a:schemeClr val="tx1"/>
                </a:solidFill>
                <a:latin typeface="+mj-lt"/>
                <a:ea typeface="+mn-ea"/>
                <a:cs typeface="Times New Roman" pitchFamily="18" charset="0"/>
              </a:rPr>
              <a:t>effort</a:t>
            </a:r>
            <a:r>
              <a:rPr lang="pl-PL" b="1" dirty="0">
                <a:solidFill>
                  <a:schemeClr val="tx1"/>
                </a:solidFill>
                <a:latin typeface="+mj-lt"/>
                <a:ea typeface="+mn-ea"/>
                <a:cs typeface="Times New Roman" pitchFamily="18" charset="0"/>
              </a:rPr>
              <a:t> of </a:t>
            </a:r>
            <a:r>
              <a:rPr lang="pl-PL" b="1" dirty="0" err="1">
                <a:solidFill>
                  <a:schemeClr val="tx1"/>
                </a:solidFill>
                <a:latin typeface="+mj-lt"/>
                <a:ea typeface="+mn-ea"/>
                <a:cs typeface="Times New Roman" pitchFamily="18" charset="0"/>
              </a:rPr>
              <a:t>medical</a:t>
            </a:r>
            <a:r>
              <a:rPr lang="pl-PL" b="1" dirty="0">
                <a:solidFill>
                  <a:schemeClr val="tx1"/>
                </a:solidFill>
                <a:latin typeface="+mj-lt"/>
                <a:ea typeface="+mn-ea"/>
                <a:cs typeface="Times New Roman" pitchFamily="18" charset="0"/>
              </a:rPr>
              <a:t> </a:t>
            </a:r>
            <a:r>
              <a:rPr lang="pl-PL" b="1" dirty="0" err="1">
                <a:solidFill>
                  <a:schemeClr val="tx1"/>
                </a:solidFill>
                <a:latin typeface="+mj-lt"/>
                <a:ea typeface="+mn-ea"/>
                <a:cs typeface="Times New Roman" pitchFamily="18" charset="0"/>
              </a:rPr>
              <a:t>specialists</a:t>
            </a:r>
            <a:r>
              <a:rPr lang="pl-PL" dirty="0">
                <a:solidFill>
                  <a:schemeClr val="tx1"/>
                </a:solidFill>
                <a:latin typeface="+mj-lt"/>
                <a:ea typeface="+mn-ea"/>
                <a:cs typeface="Times New Roman" pitchFamily="18" charset="0"/>
              </a:rPr>
              <a:t> </a:t>
            </a:r>
            <a:endParaRPr lang="fr-BE" sz="1400" b="1" dirty="0">
              <a:solidFill>
                <a:schemeClr val="tx1"/>
              </a:solidFill>
              <a:latin typeface="+mj-lt"/>
              <a:ea typeface="+mn-ea"/>
              <a:cs typeface="Times New Roman" pitchFamily="18" charset="0"/>
            </a:endParaRPr>
          </a:p>
          <a:p>
            <a:pPr eaLnBrk="1" hangingPunct="1">
              <a:lnSpc>
                <a:spcPct val="120000"/>
              </a:lnSpc>
              <a:spcBef>
                <a:spcPts val="600"/>
              </a:spcBef>
              <a:spcAft>
                <a:spcPts val="600"/>
              </a:spcAft>
              <a:buFont typeface="Wingdings" pitchFamily="2" charset="2"/>
              <a:buChar char="Ø"/>
              <a:defRPr/>
            </a:pPr>
            <a:r>
              <a:rPr lang="en-GB" b="1" dirty="0">
                <a:solidFill>
                  <a:srgbClr val="FF0000"/>
                </a:solidFill>
                <a:cs typeface="Times New Roman" pitchFamily="18" charset="0"/>
              </a:rPr>
              <a:t>Interdisciplinary</a:t>
            </a:r>
            <a:r>
              <a:rPr lang="en-GB" b="1" dirty="0">
                <a:solidFill>
                  <a:schemeClr val="accent1">
                    <a:lumMod val="50000"/>
                  </a:schemeClr>
                </a:solidFill>
                <a:cs typeface="Times New Roman" pitchFamily="18" charset="0"/>
              </a:rPr>
              <a:t> </a:t>
            </a:r>
            <a:r>
              <a:rPr lang="pl-PL" b="1" dirty="0">
                <a:solidFill>
                  <a:srgbClr val="FF0000"/>
                </a:solidFill>
                <a:cs typeface="Times New Roman" pitchFamily="18" charset="0"/>
              </a:rPr>
              <a:t>a</a:t>
            </a:r>
            <a:r>
              <a:rPr lang="en-GB" b="1" dirty="0" err="1">
                <a:solidFill>
                  <a:srgbClr val="FF0000"/>
                </a:solidFill>
                <a:cs typeface="Times New Roman" pitchFamily="18" charset="0"/>
              </a:rPr>
              <a:t>pproach</a:t>
            </a:r>
            <a:r>
              <a:rPr lang="en-GB" b="1" dirty="0">
                <a:solidFill>
                  <a:schemeClr val="accent1">
                    <a:lumMod val="50000"/>
                  </a:schemeClr>
                </a:solidFill>
                <a:cs typeface="Times New Roman" pitchFamily="18" charset="0"/>
              </a:rPr>
              <a:t> </a:t>
            </a:r>
            <a:r>
              <a:rPr lang="pl-PL" b="1" dirty="0">
                <a:solidFill>
                  <a:schemeClr val="tx1"/>
                </a:solidFill>
                <a:cs typeface="Times New Roman" pitchFamily="18" charset="0"/>
              </a:rPr>
              <a:t>to </a:t>
            </a:r>
            <a:r>
              <a:rPr lang="pl-PL" b="1" dirty="0" err="1">
                <a:solidFill>
                  <a:schemeClr val="tx1"/>
                </a:solidFill>
                <a:cs typeface="Times New Roman" pitchFamily="18" charset="0"/>
              </a:rPr>
              <a:t>all</a:t>
            </a:r>
            <a:r>
              <a:rPr lang="en-GB" b="1" dirty="0">
                <a:solidFill>
                  <a:schemeClr val="tx1"/>
                </a:solidFill>
                <a:cs typeface="Times New Roman" pitchFamily="18" charset="0"/>
              </a:rPr>
              <a:t> areas of specialist medical practice</a:t>
            </a:r>
          </a:p>
          <a:p>
            <a:pPr eaLnBrk="1" hangingPunct="1">
              <a:lnSpc>
                <a:spcPct val="120000"/>
              </a:lnSpc>
              <a:spcBef>
                <a:spcPts val="600"/>
              </a:spcBef>
              <a:spcAft>
                <a:spcPts val="600"/>
              </a:spcAft>
              <a:buFont typeface="Wingdings" pitchFamily="2" charset="2"/>
              <a:buChar char="Ø"/>
              <a:defRPr/>
            </a:pPr>
            <a:r>
              <a:rPr lang="en-GB" b="1" dirty="0">
                <a:solidFill>
                  <a:schemeClr val="tx1"/>
                </a:solidFill>
                <a:cs typeface="Times New Roman" pitchFamily="18" charset="0"/>
              </a:rPr>
              <a:t>Development of</a:t>
            </a:r>
            <a:r>
              <a:rPr lang="en-GB" b="1" dirty="0">
                <a:solidFill>
                  <a:schemeClr val="accent1">
                    <a:lumMod val="50000"/>
                  </a:schemeClr>
                </a:solidFill>
                <a:cs typeface="Times New Roman" pitchFamily="18" charset="0"/>
              </a:rPr>
              <a:t> </a:t>
            </a:r>
            <a:r>
              <a:rPr lang="en-GB" b="1" dirty="0">
                <a:solidFill>
                  <a:srgbClr val="FF0000"/>
                </a:solidFill>
                <a:cs typeface="Times New Roman" pitchFamily="18" charset="0"/>
              </a:rPr>
              <a:t>harmonised models</a:t>
            </a:r>
            <a:r>
              <a:rPr lang="en-GB" b="1" dirty="0">
                <a:solidFill>
                  <a:schemeClr val="accent1">
                    <a:lumMod val="50000"/>
                  </a:schemeClr>
                </a:solidFill>
                <a:cs typeface="Times New Roman" pitchFamily="18" charset="0"/>
              </a:rPr>
              <a:t> </a:t>
            </a:r>
            <a:r>
              <a:rPr lang="en-GB" b="1" dirty="0">
                <a:solidFill>
                  <a:schemeClr val="tx1"/>
                </a:solidFill>
                <a:cs typeface="Times New Roman" pitchFamily="18" charset="0"/>
              </a:rPr>
              <a:t>for the training</a:t>
            </a:r>
            <a:r>
              <a:rPr lang="pl-PL" b="1" dirty="0">
                <a:solidFill>
                  <a:schemeClr val="tx1"/>
                </a:solidFill>
                <a:cs typeface="Times New Roman" pitchFamily="18" charset="0"/>
              </a:rPr>
              <a:t> and CPD</a:t>
            </a:r>
            <a:r>
              <a:rPr lang="en-GB" b="1" dirty="0">
                <a:solidFill>
                  <a:schemeClr val="tx1"/>
                </a:solidFill>
                <a:cs typeface="Times New Roman" pitchFamily="18" charset="0"/>
              </a:rPr>
              <a:t> of the next generation of medical specialists</a:t>
            </a:r>
          </a:p>
          <a:p>
            <a:pPr eaLnBrk="1" hangingPunct="1">
              <a:lnSpc>
                <a:spcPct val="120000"/>
              </a:lnSpc>
              <a:spcBef>
                <a:spcPts val="600"/>
              </a:spcBef>
              <a:spcAft>
                <a:spcPts val="600"/>
              </a:spcAft>
              <a:buFont typeface="Wingdings" pitchFamily="2" charset="2"/>
              <a:buChar char="Ø"/>
              <a:defRPr/>
            </a:pPr>
            <a:r>
              <a:rPr lang="en-GB" b="1" dirty="0">
                <a:solidFill>
                  <a:srgbClr val="FF0000"/>
                </a:solidFill>
                <a:latin typeface="+mj-lt"/>
                <a:ea typeface="+mn-ea"/>
                <a:cs typeface="Times New Roman" pitchFamily="18" charset="0"/>
              </a:rPr>
              <a:t>Effective interaction </a:t>
            </a:r>
            <a:r>
              <a:rPr lang="pl-PL" b="1" dirty="0" err="1">
                <a:solidFill>
                  <a:schemeClr val="tx1"/>
                </a:solidFill>
                <a:latin typeface="+mj-lt"/>
                <a:ea typeface="+mn-ea"/>
                <a:cs typeface="Times New Roman" pitchFamily="18" charset="0"/>
              </a:rPr>
              <a:t>among</a:t>
            </a:r>
            <a:r>
              <a:rPr lang="en-GB" b="1" dirty="0">
                <a:solidFill>
                  <a:schemeClr val="tx1"/>
                </a:solidFill>
                <a:latin typeface="+mj-lt"/>
                <a:ea typeface="+mn-ea"/>
                <a:cs typeface="Times New Roman" pitchFamily="18" charset="0"/>
              </a:rPr>
              <a:t> individual </a:t>
            </a:r>
            <a:r>
              <a:rPr lang="pl-PL" b="1" dirty="0">
                <a:solidFill>
                  <a:schemeClr val="tx1"/>
                </a:solidFill>
                <a:latin typeface="+mj-lt"/>
                <a:ea typeface="+mn-ea"/>
                <a:cs typeface="Times New Roman" pitchFamily="18" charset="0"/>
              </a:rPr>
              <a:t>s</a:t>
            </a:r>
            <a:r>
              <a:rPr lang="en-GB" b="1" dirty="0" err="1">
                <a:solidFill>
                  <a:schemeClr val="tx1"/>
                </a:solidFill>
                <a:latin typeface="+mj-lt"/>
                <a:ea typeface="+mn-ea"/>
                <a:cs typeface="Times New Roman" pitchFamily="18" charset="0"/>
              </a:rPr>
              <a:t>pecialities</a:t>
            </a:r>
            <a:r>
              <a:rPr lang="en-GB" b="1" dirty="0">
                <a:solidFill>
                  <a:schemeClr val="tx1"/>
                </a:solidFill>
                <a:latin typeface="+mj-lt"/>
                <a:ea typeface="+mn-ea"/>
                <a:cs typeface="Times New Roman" pitchFamily="18" charset="0"/>
              </a:rPr>
              <a:t> and National Medical Associations</a:t>
            </a:r>
            <a:r>
              <a:rPr lang="pl-PL" dirty="0">
                <a:solidFill>
                  <a:schemeClr val="accent1">
                    <a:lumMod val="50000"/>
                  </a:schemeClr>
                </a:solidFill>
                <a:latin typeface="+mj-lt"/>
                <a:ea typeface="+mn-ea"/>
                <a:cs typeface="Times New Roman" pitchFamily="18" charset="0"/>
              </a:rPr>
              <a:t> </a:t>
            </a:r>
            <a:endParaRPr lang="en-GB" dirty="0">
              <a:solidFill>
                <a:schemeClr val="accent1">
                  <a:lumMod val="50000"/>
                </a:schemeClr>
              </a:solidFill>
              <a:latin typeface="+mj-lt"/>
              <a:ea typeface="+mn-ea"/>
              <a:cs typeface="Times New Roman" pitchFamily="18" charset="0"/>
            </a:endParaRPr>
          </a:p>
          <a:p>
            <a:pPr eaLnBrk="1" hangingPunct="1">
              <a:buFont typeface="Wingdings" pitchFamily="2" charset="2"/>
              <a:buChar char="Ø"/>
              <a:defRPr/>
            </a:pPr>
            <a:endParaRPr lang="fr-BE" dirty="0">
              <a:solidFill>
                <a:schemeClr val="accent1">
                  <a:lumMod val="50000"/>
                </a:schemeClr>
              </a:solidFill>
              <a:latin typeface="+mj-lt"/>
              <a:ea typeface="+mn-ea"/>
              <a:cs typeface="Times New Roman" pitchFamily="18" charset="0"/>
            </a:endParaRPr>
          </a:p>
        </p:txBody>
      </p:sp>
      <p:sp>
        <p:nvSpPr>
          <p:cNvPr id="19460" name="Slide Number Placeholder 3"/>
          <p:cNvSpPr>
            <a:spLocks noGrp="1"/>
          </p:cNvSpPr>
          <p:nvPr>
            <p:ph type="sldNum" sz="quarter" idx="11"/>
          </p:nvPr>
        </p:nvSpPr>
        <p:spPr bwMode="auto">
          <a:prstGeom prst="ellipse">
            <a:avLst/>
          </a:prstGeom>
          <a:noFill/>
          <a:ln w="19050">
            <a:solidFill>
              <a:srgbClr val="FFFFFF"/>
            </a:solidFill>
            <a:round/>
            <a:headEnd/>
            <a:tailEnd/>
          </a:ln>
        </p:spPr>
        <p:txBody>
          <a:bodyPr lIns="9144" tIns="9144" rIns="9144" bIns="9144"/>
          <a:lstStyle/>
          <a:p>
            <a:pPr algn="ctr">
              <a:lnSpc>
                <a:spcPct val="90000"/>
              </a:lnSpc>
            </a:pPr>
            <a:fld id="{B7D56D19-289A-4337-9D67-A2244D7D21DF}" type="slidenum">
              <a:rPr lang="en-US" altLang="fr-FR" sz="1600" smtClean="0">
                <a:solidFill>
                  <a:srgbClr val="FFFFFF"/>
                </a:solidFill>
                <a:cs typeface="Arial" charset="0"/>
              </a:rPr>
              <a:pPr algn="ctr">
                <a:lnSpc>
                  <a:spcPct val="90000"/>
                </a:lnSpc>
              </a:pPr>
              <a:t>29</a:t>
            </a:fld>
            <a:endParaRPr lang="en-US" altLang="fr-FR" sz="1600">
              <a:solidFill>
                <a:srgbClr val="FFFFFF"/>
              </a:solidFill>
              <a:cs typeface="Arial" charset="0"/>
            </a:endParaRPr>
          </a:p>
        </p:txBody>
      </p:sp>
      <p:sp>
        <p:nvSpPr>
          <p:cNvPr id="2" name="Symbol zastępczy stopki 1"/>
          <p:cNvSpPr>
            <a:spLocks noGrp="1"/>
          </p:cNvSpPr>
          <p:nvPr>
            <p:ph type="ftr" sz="quarter" idx="10"/>
          </p:nvPr>
        </p:nvSpPr>
        <p:spPr/>
        <p:txBody>
          <a:bodyPr/>
          <a:lstStyle/>
          <a:p>
            <a:pPr>
              <a:defRPr/>
            </a:pPr>
            <a:r>
              <a:rPr lang="pl-PL"/>
              <a:t>UEMS 2017</a:t>
            </a:r>
            <a:endParaRPr lang="pl-PL" dirty="0"/>
          </a:p>
        </p:txBody>
      </p:sp>
      <p:sp>
        <p:nvSpPr>
          <p:cNvPr id="4" name="Symbol zastępczy daty 3"/>
          <p:cNvSpPr>
            <a:spLocks noGrp="1"/>
          </p:cNvSpPr>
          <p:nvPr>
            <p:ph type="dt" sz="half" idx="2"/>
          </p:nvPr>
        </p:nvSpPr>
        <p:spPr/>
        <p:txBody>
          <a:bodyPr/>
          <a:lstStyle/>
          <a:p>
            <a:pPr>
              <a:defRPr/>
            </a:pPr>
            <a:fld id="{3F933C50-CFFE-440F-AF7A-8CEF54A974E2}" type="datetime10">
              <a:rPr lang="pl-PL" smtClean="0"/>
              <a:t>15:48</a:t>
            </a:fld>
            <a:endParaRPr lang="pl-PL"/>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descr="Wycinek ekranu"/>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1861" y="966497"/>
            <a:ext cx="5170229" cy="3686639"/>
          </a:xfrm>
          <a:prstGeom prst="rect">
            <a:avLst/>
          </a:prstGeom>
        </p:spPr>
      </p:pic>
      <p:sp>
        <p:nvSpPr>
          <p:cNvPr id="5" name="Slide Number Placeholder 4"/>
          <p:cNvSpPr>
            <a:spLocks noGrp="1"/>
          </p:cNvSpPr>
          <p:nvPr>
            <p:ph type="sldNum" sz="quarter" idx="11"/>
          </p:nvPr>
        </p:nvSpPr>
        <p:spPr/>
        <p:txBody>
          <a:bodyPr/>
          <a:lstStyle/>
          <a:p>
            <a:pPr>
              <a:defRPr/>
            </a:pPr>
            <a:fld id="{D2ACDAF4-B28F-4BD7-AB17-8A0E1B760154}" type="slidenum">
              <a:rPr lang="pl-PL" altLang="fr-FR" smtClean="0"/>
              <a:pPr>
                <a:defRPr/>
              </a:pPr>
              <a:t>3</a:t>
            </a:fld>
            <a:endParaRPr lang="pl-PL" altLang="fr-FR"/>
          </a:p>
        </p:txBody>
      </p:sp>
      <p:sp>
        <p:nvSpPr>
          <p:cNvPr id="9" name="Title 1"/>
          <p:cNvSpPr txBox="1">
            <a:spLocks/>
          </p:cNvSpPr>
          <p:nvPr/>
        </p:nvSpPr>
        <p:spPr bwMode="auto">
          <a:xfrm>
            <a:off x="1979712" y="44624"/>
            <a:ext cx="6838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pl-PL" sz="4400" cap="small" dirty="0" err="1">
                <a:solidFill>
                  <a:schemeClr val="accent5">
                    <a:lumMod val="50000"/>
                  </a:schemeClr>
                </a:solidFill>
                <a:latin typeface="+mj-lt"/>
                <a:ea typeface="+mj-ea"/>
                <a:cs typeface="+mj-cs"/>
              </a:rPr>
              <a:t>Members</a:t>
            </a:r>
            <a:endParaRPr kumimoji="0" lang="en-GB" sz="4400" b="0" i="0" u="none" strike="noStrike" kern="1200" cap="small" spc="0" normalizeH="0" baseline="0" noProof="0" dirty="0">
              <a:ln>
                <a:noFill/>
              </a:ln>
              <a:solidFill>
                <a:schemeClr val="accent5">
                  <a:lumMod val="50000"/>
                </a:schemeClr>
              </a:solidFill>
              <a:effectLst/>
              <a:uLnTx/>
              <a:uFillTx/>
              <a:latin typeface="+mj-lt"/>
              <a:ea typeface="+mj-ea"/>
              <a:cs typeface="+mj-cs"/>
            </a:endParaRPr>
          </a:p>
        </p:txBody>
      </p:sp>
      <p:sp>
        <p:nvSpPr>
          <p:cNvPr id="13" name="Content Placeholder 2"/>
          <p:cNvSpPr txBox="1">
            <a:spLocks/>
          </p:cNvSpPr>
          <p:nvPr/>
        </p:nvSpPr>
        <p:spPr bwMode="auto">
          <a:xfrm>
            <a:off x="2123728" y="4910761"/>
            <a:ext cx="5987008" cy="14455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0000" lnSpcReduction="20000"/>
          </a:bodyPr>
          <a:lstStyle/>
          <a:p>
            <a:pPr marL="0" marR="0" lvl="0" indent="0" algn="l" defTabSz="914400" rtl="0" eaLnBrk="0" fontAlgn="base" latinLnBrk="0" hangingPunct="0">
              <a:lnSpc>
                <a:spcPct val="100000"/>
              </a:lnSpc>
              <a:spcBef>
                <a:spcPct val="20000"/>
              </a:spcBef>
              <a:spcAft>
                <a:spcPct val="0"/>
              </a:spcAft>
              <a:buClr>
                <a:schemeClr val="accent6">
                  <a:lumMod val="60000"/>
                  <a:lumOff val="40000"/>
                </a:schemeClr>
              </a:buClr>
              <a:buSzTx/>
              <a:buFont typeface="Wingdings" pitchFamily="2" charset="2"/>
              <a:buNone/>
              <a:tabLst/>
              <a:defRPr/>
            </a:pPr>
            <a:r>
              <a:rPr kumimoji="0" lang="fr-BE" sz="2400" b="1" i="0" u="none" strike="noStrike" kern="1200" cap="none" spc="0" normalizeH="0" baseline="0" noProof="0" dirty="0">
                <a:ln>
                  <a:noFill/>
                </a:ln>
                <a:solidFill>
                  <a:schemeClr val="accent1"/>
                </a:solidFill>
                <a:uLnTx/>
                <a:uFillTx/>
                <a:latin typeface="+mn-lt"/>
                <a:ea typeface="+mn-ea"/>
                <a:cs typeface="+mn-cs"/>
              </a:rPr>
              <a:t>Full Members</a:t>
            </a:r>
          </a:p>
          <a:p>
            <a:pPr marL="342900" marR="0" lvl="0" indent="-342900" algn="l" defTabSz="914400" rtl="0" eaLnBrk="0" fontAlgn="base" latinLnBrk="0" hangingPunct="0">
              <a:lnSpc>
                <a:spcPct val="100000"/>
              </a:lnSpc>
              <a:spcBef>
                <a:spcPct val="20000"/>
              </a:spcBef>
              <a:spcAft>
                <a:spcPct val="0"/>
              </a:spcAft>
              <a:buClr>
                <a:schemeClr val="accent6">
                  <a:lumMod val="60000"/>
                  <a:lumOff val="40000"/>
                </a:schemeClr>
              </a:buClr>
              <a:buSzTx/>
              <a:buFont typeface="Wingdings" pitchFamily="2" charset="2"/>
              <a:buChar char="§"/>
              <a:tabLst/>
              <a:defRPr/>
            </a:pPr>
            <a:r>
              <a:rPr kumimoji="0" lang="fr-BE" sz="2000" b="1" i="0" u="none" strike="noStrike" kern="1200" cap="none" spc="0" normalizeH="0" baseline="0" noProof="0" dirty="0">
                <a:solidFill>
                  <a:schemeClr val="tx1">
                    <a:lumMod val="75000"/>
                    <a:lumOff val="25000"/>
                  </a:schemeClr>
                </a:solidFill>
                <a:effectLst>
                  <a:innerShdw blurRad="38100" dist="50800" dir="18900000">
                    <a:prstClr val="black">
                      <a:alpha val="49000"/>
                    </a:prstClr>
                  </a:innerShdw>
                </a:effectLst>
                <a:uLnTx/>
                <a:uFillTx/>
                <a:latin typeface="+mn-lt"/>
                <a:ea typeface="+mn-ea"/>
                <a:cs typeface="+mn-cs"/>
              </a:rPr>
              <a:t>National</a:t>
            </a:r>
            <a:r>
              <a:rPr kumimoji="0" lang="fr-BE" sz="2000" b="1" i="0" u="none" strike="noStrike" kern="1200" cap="none" spc="0" normalizeH="0" baseline="0" noProof="0" dirty="0">
                <a:ln>
                  <a:noFill/>
                </a:ln>
                <a:solidFill>
                  <a:schemeClr val="tx1">
                    <a:lumMod val="75000"/>
                    <a:lumOff val="25000"/>
                  </a:schemeClr>
                </a:solidFill>
                <a:effectLst/>
                <a:uLnTx/>
                <a:uFillTx/>
                <a:latin typeface="+mn-lt"/>
                <a:ea typeface="+mn-ea"/>
                <a:cs typeface="+mn-cs"/>
              </a:rPr>
              <a:t> Medical Associations of the 28 EU Member States &amp; of the 3 European </a:t>
            </a:r>
            <a:r>
              <a:rPr kumimoji="0" lang="fr-BE" sz="2000" b="1" i="0" u="none" strike="noStrike" kern="1200" cap="none" spc="0" normalizeH="0" baseline="0" noProof="0" dirty="0" err="1">
                <a:ln>
                  <a:noFill/>
                </a:ln>
                <a:solidFill>
                  <a:schemeClr val="tx1">
                    <a:lumMod val="75000"/>
                    <a:lumOff val="25000"/>
                  </a:schemeClr>
                </a:solidFill>
                <a:effectLst/>
                <a:uLnTx/>
                <a:uFillTx/>
                <a:latin typeface="+mn-lt"/>
                <a:ea typeface="+mn-ea"/>
                <a:cs typeface="+mn-cs"/>
              </a:rPr>
              <a:t>Economic</a:t>
            </a:r>
            <a:r>
              <a:rPr kumimoji="0" lang="fr-BE" sz="2000" b="1" i="0" u="none" strike="noStrike" kern="1200" cap="none" spc="0" normalizeH="0" baseline="0" noProof="0" dirty="0">
                <a:ln>
                  <a:noFill/>
                </a:ln>
                <a:solidFill>
                  <a:schemeClr val="tx1">
                    <a:lumMod val="75000"/>
                    <a:lumOff val="25000"/>
                  </a:schemeClr>
                </a:solidFill>
                <a:effectLst/>
                <a:uLnTx/>
                <a:uFillTx/>
                <a:latin typeface="+mn-lt"/>
                <a:ea typeface="+mn-ea"/>
                <a:cs typeface="+mn-cs"/>
              </a:rPr>
              <a:t> Area Countries</a:t>
            </a:r>
          </a:p>
          <a:p>
            <a:pPr marL="0" marR="0" lvl="0" indent="0" algn="l" defTabSz="914400" rtl="0" eaLnBrk="0" fontAlgn="base" latinLnBrk="0" hangingPunct="0">
              <a:lnSpc>
                <a:spcPct val="100000"/>
              </a:lnSpc>
              <a:spcBef>
                <a:spcPct val="20000"/>
              </a:spcBef>
              <a:spcAft>
                <a:spcPct val="0"/>
              </a:spcAft>
              <a:buClr>
                <a:schemeClr val="accent6">
                  <a:lumMod val="60000"/>
                  <a:lumOff val="40000"/>
                </a:schemeClr>
              </a:buClr>
              <a:buSzTx/>
              <a:buFont typeface="Wingdings" pitchFamily="2" charset="2"/>
              <a:buNone/>
              <a:tabLst/>
              <a:defRPr/>
            </a:pPr>
            <a:r>
              <a:rPr kumimoji="0" lang="fr-BE" sz="2400" b="1" i="0" u="none" strike="noStrike" kern="1200" cap="none" spc="0" normalizeH="0" baseline="0" noProof="0" dirty="0">
                <a:ln>
                  <a:noFill/>
                </a:ln>
                <a:solidFill>
                  <a:srgbClr val="4F81BD"/>
                </a:solidFill>
                <a:effectLst/>
                <a:uLnTx/>
                <a:uFillTx/>
                <a:latin typeface="+mn-lt"/>
                <a:ea typeface="+mn-ea"/>
                <a:cs typeface="+mn-cs"/>
              </a:rPr>
              <a:t>Other members</a:t>
            </a:r>
          </a:p>
          <a:p>
            <a:pPr marL="342900" marR="0" lvl="0" indent="-342900" algn="l" defTabSz="914400" rtl="0" eaLnBrk="0" fontAlgn="base" latinLnBrk="0" hangingPunct="0">
              <a:lnSpc>
                <a:spcPct val="100000"/>
              </a:lnSpc>
              <a:spcBef>
                <a:spcPct val="20000"/>
              </a:spcBef>
              <a:spcAft>
                <a:spcPct val="0"/>
              </a:spcAft>
              <a:buClr>
                <a:schemeClr val="accent6">
                  <a:lumMod val="60000"/>
                  <a:lumOff val="40000"/>
                </a:schemeClr>
              </a:buClr>
              <a:buSzTx/>
              <a:buFont typeface="Wingdings" pitchFamily="2" charset="2"/>
              <a:buChar char="§"/>
              <a:tabLst/>
              <a:defRPr/>
            </a:pPr>
            <a:r>
              <a:rPr kumimoji="0" lang="pl-PL" sz="2000" b="1" i="0" u="none" strike="noStrike" kern="1200" cap="none" spc="0" normalizeH="0" baseline="0" noProof="0" dirty="0">
                <a:ln>
                  <a:noFill/>
                </a:ln>
                <a:solidFill>
                  <a:schemeClr val="tx1">
                    <a:lumMod val="75000"/>
                    <a:lumOff val="25000"/>
                  </a:schemeClr>
                </a:solidFill>
                <a:effectLst/>
                <a:uLnTx/>
                <a:uFillTx/>
                <a:latin typeface="+mn-lt"/>
                <a:ea typeface="+mn-ea"/>
                <a:cs typeface="+mn-cs"/>
              </a:rPr>
              <a:t>4</a:t>
            </a:r>
            <a:r>
              <a:rPr kumimoji="0" lang="fr-BE" sz="2000" b="1" i="0" u="none" strike="noStrike" kern="1200" cap="none" spc="0" normalizeH="0" baseline="0" noProof="0" dirty="0">
                <a:ln>
                  <a:noFill/>
                </a:ln>
                <a:solidFill>
                  <a:schemeClr val="tx1">
                    <a:lumMod val="75000"/>
                    <a:lumOff val="25000"/>
                  </a:schemeClr>
                </a:solidFill>
                <a:effectLst/>
                <a:uLnTx/>
                <a:uFillTx/>
                <a:latin typeface="+mn-lt"/>
                <a:ea typeface="+mn-ea"/>
                <a:cs typeface="+mn-cs"/>
              </a:rPr>
              <a:t> </a:t>
            </a:r>
            <a:r>
              <a:rPr kumimoji="0" lang="fr-FR" sz="2000" b="1" i="0" u="none" strike="noStrike" kern="1200" cap="none" spc="0" normalizeH="0" baseline="0" noProof="0" dirty="0">
                <a:ln>
                  <a:noFill/>
                </a:ln>
                <a:solidFill>
                  <a:schemeClr val="tx1">
                    <a:lumMod val="75000"/>
                    <a:lumOff val="25000"/>
                  </a:schemeClr>
                </a:solidFill>
                <a:effectLst/>
                <a:uLnTx/>
                <a:uFillTx/>
                <a:latin typeface="+mn-lt"/>
                <a:ea typeface="ＭＳ Ｐゴシック" charset="0"/>
                <a:cs typeface="ＭＳ Ｐゴシック" charset="0"/>
              </a:rPr>
              <a:t>Associate </a:t>
            </a:r>
            <a:r>
              <a:rPr lang="fr-FR" sz="2000" b="1" dirty="0">
                <a:solidFill>
                  <a:schemeClr val="tx1">
                    <a:lumMod val="75000"/>
                    <a:lumOff val="25000"/>
                  </a:schemeClr>
                </a:solidFill>
                <a:latin typeface="+mn-lt"/>
                <a:ea typeface="ＭＳ Ｐゴシック" charset="0"/>
                <a:cs typeface="ＭＳ Ｐゴシック" charset="0"/>
              </a:rPr>
              <a:t>M</a:t>
            </a:r>
            <a:r>
              <a:rPr kumimoji="0" lang="fr-FR" sz="2000" b="1" i="0" u="none" strike="noStrike" kern="1200" cap="none" spc="0" normalizeH="0" baseline="0" noProof="0" dirty="0">
                <a:ln>
                  <a:noFill/>
                </a:ln>
                <a:solidFill>
                  <a:schemeClr val="tx1">
                    <a:lumMod val="75000"/>
                    <a:lumOff val="25000"/>
                  </a:schemeClr>
                </a:solidFill>
                <a:effectLst/>
                <a:uLnTx/>
                <a:uFillTx/>
                <a:latin typeface="+mn-lt"/>
                <a:ea typeface="ＭＳ Ｐゴシック" charset="0"/>
                <a:cs typeface="ＭＳ Ｐゴシック" charset="0"/>
              </a:rPr>
              <a:t>embers: Armenia, Israel</a:t>
            </a:r>
            <a:r>
              <a:rPr kumimoji="0" lang="pl-PL" sz="2000" b="1" i="0" u="none" strike="noStrike" kern="1200" cap="none" spc="0" normalizeH="0" baseline="0" noProof="0" dirty="0">
                <a:ln>
                  <a:noFill/>
                </a:ln>
                <a:solidFill>
                  <a:schemeClr val="tx1">
                    <a:lumMod val="75000"/>
                    <a:lumOff val="25000"/>
                  </a:schemeClr>
                </a:solidFill>
                <a:effectLst/>
                <a:uLnTx/>
                <a:uFillTx/>
                <a:latin typeface="+mn-lt"/>
                <a:ea typeface="ＭＳ Ｐゴシック" charset="0"/>
                <a:cs typeface="ＭＳ Ｐゴシック" charset="0"/>
              </a:rPr>
              <a:t>, Serbia</a:t>
            </a:r>
            <a:r>
              <a:rPr kumimoji="0" lang="fr-FR" sz="2000" b="1" i="0" u="none" strike="noStrike" kern="1200" cap="none" spc="0" normalizeH="0" baseline="0" noProof="0" dirty="0">
                <a:ln>
                  <a:noFill/>
                </a:ln>
                <a:solidFill>
                  <a:schemeClr val="tx1">
                    <a:lumMod val="75000"/>
                    <a:lumOff val="25000"/>
                  </a:schemeClr>
                </a:solidFill>
                <a:effectLst/>
                <a:uLnTx/>
                <a:uFillTx/>
                <a:latin typeface="+mn-lt"/>
                <a:ea typeface="ＭＳ Ｐゴシック" charset="0"/>
                <a:cs typeface="ＭＳ Ｐゴシック" charset="0"/>
              </a:rPr>
              <a:t> &amp;Turkey </a:t>
            </a:r>
            <a:endParaRPr kumimoji="0" lang="fr-BE" sz="2000" b="1"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6">
                  <a:lumMod val="60000"/>
                  <a:lumOff val="40000"/>
                </a:schemeClr>
              </a:buClr>
              <a:buSzTx/>
              <a:buFont typeface="Wingdings" pitchFamily="2" charset="2"/>
              <a:buChar char="§"/>
              <a:tabLst/>
              <a:defRPr/>
            </a:pPr>
            <a:r>
              <a:rPr kumimoji="0" lang="pl-PL" sz="2000" b="1" i="0" u="none" strike="noStrike" kern="1200" cap="none" spc="0" normalizeH="0" baseline="0" noProof="0" dirty="0">
                <a:ln>
                  <a:noFill/>
                </a:ln>
                <a:solidFill>
                  <a:schemeClr val="tx1">
                    <a:lumMod val="75000"/>
                    <a:lumOff val="25000"/>
                  </a:schemeClr>
                </a:solidFill>
                <a:effectLst/>
                <a:uLnTx/>
                <a:uFillTx/>
                <a:latin typeface="+mn-lt"/>
                <a:ea typeface="+mn-ea"/>
                <a:cs typeface="+mn-cs"/>
              </a:rPr>
              <a:t>4</a:t>
            </a:r>
            <a:r>
              <a:rPr kumimoji="0" lang="fr-BE" sz="2000" b="1" i="0" u="none" strike="noStrike" kern="1200" cap="none" spc="0" normalizeH="0" baseline="0" noProof="0" dirty="0">
                <a:ln>
                  <a:noFill/>
                </a:ln>
                <a:solidFill>
                  <a:schemeClr val="tx1">
                    <a:lumMod val="75000"/>
                    <a:lumOff val="25000"/>
                  </a:schemeClr>
                </a:solidFill>
                <a:effectLst/>
                <a:uLnTx/>
                <a:uFillTx/>
                <a:latin typeface="+mn-lt"/>
                <a:ea typeface="+mn-ea"/>
                <a:cs typeface="+mn-cs"/>
              </a:rPr>
              <a:t> </a:t>
            </a:r>
            <a:r>
              <a:rPr lang="fr-BE" sz="2000" b="1" dirty="0">
                <a:solidFill>
                  <a:schemeClr val="tx1">
                    <a:lumMod val="75000"/>
                    <a:lumOff val="25000"/>
                  </a:schemeClr>
                </a:solidFill>
                <a:latin typeface="+mn-lt"/>
                <a:ea typeface="+mn-ea"/>
              </a:rPr>
              <a:t>O</a:t>
            </a:r>
            <a:r>
              <a:rPr kumimoji="0" lang="fr-BE" sz="2000" b="1" i="0" u="none" strike="noStrike" kern="1200" cap="none" spc="0" normalizeH="0" baseline="0" noProof="0" dirty="0">
                <a:ln>
                  <a:noFill/>
                </a:ln>
                <a:solidFill>
                  <a:schemeClr val="tx1">
                    <a:lumMod val="75000"/>
                    <a:lumOff val="25000"/>
                  </a:schemeClr>
                </a:solidFill>
                <a:effectLst/>
                <a:uLnTx/>
                <a:uFillTx/>
                <a:latin typeface="+mn-lt"/>
                <a:ea typeface="+mn-ea"/>
                <a:cs typeface="+mn-cs"/>
              </a:rPr>
              <a:t>bservers</a:t>
            </a:r>
            <a:r>
              <a:rPr lang="fr-FR" sz="2000" b="1" dirty="0">
                <a:solidFill>
                  <a:schemeClr val="tx1">
                    <a:lumMod val="75000"/>
                    <a:lumOff val="25000"/>
                  </a:schemeClr>
                </a:solidFill>
                <a:latin typeface="+mn-lt"/>
                <a:ea typeface="ＭＳ Ｐゴシック" charset="0"/>
              </a:rPr>
              <a:t>:</a:t>
            </a:r>
            <a:r>
              <a:rPr lang="pl-PL" sz="2000" b="1" dirty="0">
                <a:solidFill>
                  <a:schemeClr val="tx1">
                    <a:lumMod val="75000"/>
                    <a:lumOff val="25000"/>
                  </a:schemeClr>
                </a:solidFill>
                <a:latin typeface="+mn-lt"/>
                <a:ea typeface="ＭＳ Ｐゴシック" charset="0"/>
              </a:rPr>
              <a:t> </a:t>
            </a:r>
            <a:r>
              <a:rPr kumimoji="0" lang="fr-FR" sz="2000" b="1" i="0" u="none" strike="noStrike" kern="1200" cap="none" spc="0" normalizeH="0" baseline="0" noProof="0" dirty="0">
                <a:ln>
                  <a:noFill/>
                </a:ln>
                <a:solidFill>
                  <a:schemeClr val="tx1">
                    <a:lumMod val="75000"/>
                    <a:lumOff val="25000"/>
                  </a:schemeClr>
                </a:solidFill>
                <a:effectLst/>
                <a:uLnTx/>
                <a:uFillTx/>
                <a:latin typeface="+mn-lt"/>
                <a:ea typeface="ＭＳ Ｐゴシック" charset="0"/>
                <a:cs typeface="ＭＳ Ｐゴシック" charset="0"/>
              </a:rPr>
              <a:t>Georgia, Lebanon, Morrocco</a:t>
            </a:r>
            <a:r>
              <a:rPr kumimoji="0" lang="pl-PL" sz="2000" b="1" i="0" u="none" strike="noStrike" kern="1200" cap="none" spc="0" normalizeH="0" baseline="0" noProof="0" dirty="0">
                <a:ln>
                  <a:noFill/>
                </a:ln>
                <a:solidFill>
                  <a:schemeClr val="tx1">
                    <a:lumMod val="75000"/>
                    <a:lumOff val="25000"/>
                  </a:schemeClr>
                </a:solidFill>
                <a:effectLst/>
                <a:uLnTx/>
                <a:uFillTx/>
                <a:latin typeface="+mn-lt"/>
                <a:ea typeface="ＭＳ Ｐゴシック" charset="0"/>
                <a:cs typeface="ＭＳ Ｐゴシック" charset="0"/>
              </a:rPr>
              <a:t>, </a:t>
            </a:r>
            <a:r>
              <a:rPr kumimoji="0" lang="pl-PL" sz="2000" b="1" i="0" u="none" strike="noStrike" kern="1200" cap="none" spc="0" normalizeH="0" baseline="0" noProof="0" dirty="0" err="1">
                <a:ln>
                  <a:noFill/>
                </a:ln>
                <a:solidFill>
                  <a:schemeClr val="tx1">
                    <a:lumMod val="75000"/>
                    <a:lumOff val="25000"/>
                  </a:schemeClr>
                </a:solidFill>
                <a:effectLst/>
                <a:uLnTx/>
                <a:uFillTx/>
                <a:latin typeface="+mn-lt"/>
                <a:ea typeface="ＭＳ Ｐゴシック" charset="0"/>
                <a:cs typeface="ＭＳ Ｐゴシック" charset="0"/>
              </a:rPr>
              <a:t>Iraq</a:t>
            </a:r>
            <a:r>
              <a:rPr kumimoji="0" lang="fr-FR" sz="2000" b="1" i="0" u="none" strike="noStrike" kern="1200" cap="none" spc="0" normalizeH="0" baseline="0" noProof="0" dirty="0">
                <a:ln>
                  <a:noFill/>
                </a:ln>
                <a:solidFill>
                  <a:schemeClr val="tx1">
                    <a:lumMod val="75000"/>
                    <a:lumOff val="25000"/>
                  </a:schemeClr>
                </a:solidFill>
                <a:effectLst/>
                <a:uLnTx/>
                <a:uFillTx/>
                <a:latin typeface="+mn-lt"/>
                <a:ea typeface="ＭＳ Ｐゴシック" charset="0"/>
                <a:cs typeface="ＭＳ Ｐゴシック" charset="0"/>
              </a:rPr>
              <a:t> </a:t>
            </a:r>
            <a:endParaRPr kumimoji="0" lang="fr-BE" sz="2000" b="1"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2" name="Symbol zastępczy stopki 1"/>
          <p:cNvSpPr>
            <a:spLocks noGrp="1"/>
          </p:cNvSpPr>
          <p:nvPr>
            <p:ph type="ftr" sz="quarter" idx="10"/>
          </p:nvPr>
        </p:nvSpPr>
        <p:spPr/>
        <p:txBody>
          <a:bodyPr/>
          <a:lstStyle/>
          <a:p>
            <a:pPr>
              <a:defRPr/>
            </a:pPr>
            <a:r>
              <a:rPr lang="pl-PL"/>
              <a:t>UEMS 2017</a:t>
            </a:r>
            <a:endParaRPr lang="pl-PL" dirty="0"/>
          </a:p>
        </p:txBody>
      </p:sp>
      <p:sp>
        <p:nvSpPr>
          <p:cNvPr id="3" name="Symbol zastępczy daty 2"/>
          <p:cNvSpPr>
            <a:spLocks noGrp="1"/>
          </p:cNvSpPr>
          <p:nvPr>
            <p:ph type="dt" sz="half" idx="2"/>
          </p:nvPr>
        </p:nvSpPr>
        <p:spPr/>
        <p:txBody>
          <a:bodyPr/>
          <a:lstStyle/>
          <a:p>
            <a:pPr>
              <a:defRPr/>
            </a:pPr>
            <a:fld id="{33C55BCB-BDC2-46F4-A213-B55F47F92B5A}" type="datetime10">
              <a:rPr lang="pl-PL" smtClean="0"/>
              <a:t>15:48</a:t>
            </a:fld>
            <a:endParaRPr lang="pl-PL"/>
          </a:p>
        </p:txBody>
      </p:sp>
      <p:pic>
        <p:nvPicPr>
          <p:cNvPr id="10" name="Obraz 9"/>
          <p:cNvPicPr>
            <a:picLocks noChangeAspect="1"/>
          </p:cNvPicPr>
          <p:nvPr/>
        </p:nvPicPr>
        <p:blipFill>
          <a:blip r:embed="rId4"/>
          <a:stretch>
            <a:fillRect/>
          </a:stretch>
        </p:blipFill>
        <p:spPr>
          <a:xfrm>
            <a:off x="4499992" y="2448744"/>
            <a:ext cx="216024" cy="147617"/>
          </a:xfrm>
          <a:prstGeom prst="rect">
            <a:avLst/>
          </a:prstGeom>
        </p:spPr>
      </p:pic>
      <p:sp>
        <p:nvSpPr>
          <p:cNvPr id="11" name="Gwiazda 12-ramienna 4"/>
          <p:cNvSpPr/>
          <p:nvPr/>
        </p:nvSpPr>
        <p:spPr>
          <a:xfrm>
            <a:off x="179512" y="2852936"/>
            <a:ext cx="1449203" cy="1314023"/>
          </a:xfrm>
          <a:prstGeom prst="star12">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2" name="Prostokąt 11"/>
          <p:cNvSpPr/>
          <p:nvPr/>
        </p:nvSpPr>
        <p:spPr>
          <a:xfrm>
            <a:off x="506993" y="3094448"/>
            <a:ext cx="794239" cy="83099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pl-PL" sz="4800" b="1" dirty="0">
                <a:ln w="11430"/>
                <a:solidFill>
                  <a:srgbClr val="FFC000"/>
                </a:solidFill>
                <a:effectLst>
                  <a:outerShdw blurRad="50800" dist="39000" dir="5460000" algn="tl">
                    <a:srgbClr val="000000">
                      <a:alpha val="38000"/>
                    </a:srgbClr>
                  </a:outerShdw>
                </a:effectLst>
                <a:latin typeface="Palatino Linotype" pitchFamily="18" charset="0"/>
                <a:cs typeface="Times New Roman" pitchFamily="18" charset="0"/>
              </a:rPr>
              <a:t>59</a:t>
            </a:r>
            <a:endParaRPr lang="pl-PL" sz="4800" b="1" dirty="0">
              <a:ln w="11430"/>
              <a:solidFill>
                <a:srgbClr val="FFC000"/>
              </a:solidFill>
              <a:effectLst>
                <a:outerShdw blurRad="50800" dist="39000" dir="5460000" algn="tl">
                  <a:srgbClr val="000000">
                    <a:alpha val="38000"/>
                  </a:srgbClr>
                </a:outerShdw>
              </a:effectLst>
              <a:latin typeface="Palatino Linotype" pitchFamily="18" charset="0"/>
              <a:cs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p:txBody>
          <a:bodyPr>
            <a:normAutofit/>
          </a:bodyPr>
          <a:lstStyle/>
          <a:p>
            <a:pPr eaLnBrk="1" hangingPunct="1">
              <a:defRPr/>
            </a:pPr>
            <a:r>
              <a:rPr lang="pl-PL" sz="3200" cap="small" dirty="0">
                <a:latin typeface="Times New Roman" pitchFamily="18" charset="0"/>
                <a:ea typeface="+mj-ea"/>
                <a:cs typeface="+mj-cs"/>
              </a:rPr>
              <a:t>UEMS </a:t>
            </a:r>
            <a:r>
              <a:rPr lang="pl-PL" sz="3200" cap="small" dirty="0" err="1">
                <a:latin typeface="Times New Roman" pitchFamily="18" charset="0"/>
                <a:ea typeface="+mj-ea"/>
                <a:cs typeface="+mj-cs"/>
              </a:rPr>
              <a:t>challenges</a:t>
            </a:r>
            <a:r>
              <a:rPr lang="pl-PL" sz="3200" cap="small" dirty="0">
                <a:latin typeface="Times New Roman" pitchFamily="18" charset="0"/>
                <a:ea typeface="+mj-ea"/>
                <a:cs typeface="+mj-cs"/>
              </a:rPr>
              <a:t> for the </a:t>
            </a:r>
            <a:r>
              <a:rPr lang="pl-PL" sz="3200" cap="small" dirty="0" err="1">
                <a:latin typeface="Times New Roman" pitchFamily="18" charset="0"/>
                <a:ea typeface="+mj-ea"/>
                <a:cs typeface="+mj-cs"/>
              </a:rPr>
              <a:t>future</a:t>
            </a:r>
            <a:endParaRPr lang="en-GB" sz="3200" cap="small" dirty="0">
              <a:latin typeface="Times New Roman" pitchFamily="18" charset="0"/>
              <a:ea typeface="+mj-ea"/>
              <a:cs typeface="+mj-cs"/>
            </a:endParaRPr>
          </a:p>
        </p:txBody>
      </p:sp>
      <p:sp>
        <p:nvSpPr>
          <p:cNvPr id="18436" name="Slide Number Placeholder 3"/>
          <p:cNvSpPr>
            <a:spLocks noGrp="1"/>
          </p:cNvSpPr>
          <p:nvPr>
            <p:ph type="sldNum" sz="quarter" idx="11"/>
          </p:nvPr>
        </p:nvSpPr>
        <p:spPr bwMode="auto">
          <a:prstGeom prst="ellipse">
            <a:avLst/>
          </a:prstGeom>
          <a:noFill/>
          <a:ln w="19050">
            <a:solidFill>
              <a:srgbClr val="FFFFFF"/>
            </a:solidFill>
            <a:round/>
            <a:headEnd/>
            <a:tailEnd/>
          </a:ln>
        </p:spPr>
        <p:txBody>
          <a:bodyPr lIns="9144" tIns="9144" rIns="9144" bIns="9144"/>
          <a:lstStyle/>
          <a:p>
            <a:pPr algn="ctr">
              <a:lnSpc>
                <a:spcPct val="90000"/>
              </a:lnSpc>
            </a:pPr>
            <a:fld id="{45D732A6-6CAE-4836-A361-D065EE986809}" type="slidenum">
              <a:rPr lang="en-US" altLang="fr-FR" sz="1600" smtClean="0">
                <a:solidFill>
                  <a:srgbClr val="FFFFFF"/>
                </a:solidFill>
                <a:cs typeface="Arial" charset="0"/>
              </a:rPr>
              <a:pPr algn="ctr">
                <a:lnSpc>
                  <a:spcPct val="90000"/>
                </a:lnSpc>
              </a:pPr>
              <a:t>30</a:t>
            </a:fld>
            <a:endParaRPr lang="en-US" altLang="fr-FR" sz="1600">
              <a:solidFill>
                <a:srgbClr val="FFFFFF"/>
              </a:solidFill>
              <a:cs typeface="Arial" charset="0"/>
            </a:endParaRPr>
          </a:p>
        </p:txBody>
      </p:sp>
      <p:sp>
        <p:nvSpPr>
          <p:cNvPr id="7" name="Vertical Scroll 43"/>
          <p:cNvSpPr/>
          <p:nvPr/>
        </p:nvSpPr>
        <p:spPr>
          <a:xfrm>
            <a:off x="2195736" y="1417638"/>
            <a:ext cx="6192688" cy="4938712"/>
          </a:xfrm>
          <a:prstGeom prst="verticalScroll">
            <a:avLst/>
          </a:prstGeom>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171450" indent="-171450" eaLnBrk="1" hangingPunct="1">
              <a:lnSpc>
                <a:spcPct val="115000"/>
              </a:lnSpc>
              <a:spcAft>
                <a:spcPts val="1000"/>
              </a:spcAft>
              <a:buClr>
                <a:srgbClr val="00B050"/>
              </a:buClr>
              <a:buSzPct val="150000"/>
              <a:buFont typeface="Wingdings" panose="05000000000000000000" pitchFamily="2" charset="2"/>
              <a:buChar char="ü"/>
              <a:defRPr/>
            </a:pPr>
            <a:r>
              <a:rPr lang="pl-PL" altLang="fr-FR" sz="1600" b="1" dirty="0" err="1">
                <a:solidFill>
                  <a:srgbClr val="000000"/>
                </a:solidFill>
                <a:ea typeface="Calibri" pitchFamily="34" charset="0"/>
              </a:rPr>
              <a:t>Promoting</a:t>
            </a:r>
            <a:r>
              <a:rPr lang="pl-PL" altLang="fr-FR" sz="1600" b="1" dirty="0">
                <a:solidFill>
                  <a:srgbClr val="000000"/>
                </a:solidFill>
                <a:ea typeface="Calibri" pitchFamily="34" charset="0"/>
              </a:rPr>
              <a:t> </a:t>
            </a:r>
            <a:r>
              <a:rPr lang="pl-PL" altLang="fr-FR" sz="1600" b="1" dirty="0" err="1">
                <a:solidFill>
                  <a:srgbClr val="000000"/>
                </a:solidFill>
                <a:ea typeface="Calibri" pitchFamily="34" charset="0"/>
              </a:rPr>
              <a:t>cooperation</a:t>
            </a:r>
            <a:r>
              <a:rPr lang="pl-PL" altLang="fr-FR" sz="1600" b="1" dirty="0">
                <a:solidFill>
                  <a:srgbClr val="000000"/>
                </a:solidFill>
                <a:ea typeface="Calibri" pitchFamily="34" charset="0"/>
              </a:rPr>
              <a:t> </a:t>
            </a:r>
            <a:r>
              <a:rPr lang="pl-PL" altLang="fr-FR" sz="1600" b="1" dirty="0" err="1">
                <a:solidFill>
                  <a:srgbClr val="000000"/>
                </a:solidFill>
                <a:ea typeface="Calibri" pitchFamily="34" charset="0"/>
              </a:rPr>
              <a:t>among</a:t>
            </a:r>
            <a:r>
              <a:rPr lang="pl-PL" altLang="fr-FR" sz="1600" b="1" dirty="0">
                <a:solidFill>
                  <a:srgbClr val="000000"/>
                </a:solidFill>
                <a:ea typeface="Calibri" pitchFamily="34" charset="0"/>
              </a:rPr>
              <a:t> </a:t>
            </a:r>
            <a:r>
              <a:rPr lang="pl-PL" altLang="fr-FR" sz="1600" b="1" dirty="0" err="1">
                <a:solidFill>
                  <a:srgbClr val="000000"/>
                </a:solidFill>
                <a:ea typeface="Calibri" pitchFamily="34" charset="0"/>
              </a:rPr>
              <a:t>medical</a:t>
            </a:r>
            <a:r>
              <a:rPr lang="pl-PL" altLang="fr-FR" sz="1600" b="1" dirty="0">
                <a:solidFill>
                  <a:srgbClr val="000000"/>
                </a:solidFill>
                <a:ea typeface="Calibri" pitchFamily="34" charset="0"/>
              </a:rPr>
              <a:t> </a:t>
            </a:r>
            <a:r>
              <a:rPr lang="pl-PL" altLang="fr-FR" sz="1600" b="1" dirty="0" err="1">
                <a:solidFill>
                  <a:srgbClr val="000000"/>
                </a:solidFill>
                <a:ea typeface="Calibri" pitchFamily="34" charset="0"/>
              </a:rPr>
              <a:t>specialists</a:t>
            </a:r>
            <a:r>
              <a:rPr lang="pl-PL" altLang="fr-FR" sz="1600" b="1" dirty="0">
                <a:solidFill>
                  <a:srgbClr val="000000"/>
                </a:solidFill>
                <a:ea typeface="Calibri" pitchFamily="34" charset="0"/>
              </a:rPr>
              <a:t>, </a:t>
            </a:r>
            <a:r>
              <a:rPr lang="pl-PL" altLang="fr-FR" sz="1600" b="1" dirty="0" err="1">
                <a:solidFill>
                  <a:srgbClr val="000000"/>
                </a:solidFill>
                <a:ea typeface="Calibri" pitchFamily="34" charset="0"/>
              </a:rPr>
              <a:t>doctors</a:t>
            </a:r>
            <a:r>
              <a:rPr lang="pl-PL" altLang="fr-FR" sz="1600" b="1" dirty="0">
                <a:solidFill>
                  <a:srgbClr val="000000"/>
                </a:solidFill>
                <a:ea typeface="Calibri" pitchFamily="34" charset="0"/>
              </a:rPr>
              <a:t> and </a:t>
            </a:r>
            <a:r>
              <a:rPr lang="pl-PL" altLang="fr-FR" sz="1600" b="1" dirty="0" err="1">
                <a:solidFill>
                  <a:srgbClr val="000000"/>
                </a:solidFill>
                <a:ea typeface="Calibri" pitchFamily="34" charset="0"/>
              </a:rPr>
              <a:t>medical</a:t>
            </a:r>
            <a:r>
              <a:rPr lang="pl-PL" altLang="fr-FR" sz="1600" b="1" dirty="0">
                <a:solidFill>
                  <a:srgbClr val="000000"/>
                </a:solidFill>
                <a:ea typeface="Calibri" pitchFamily="34" charset="0"/>
              </a:rPr>
              <a:t> </a:t>
            </a:r>
            <a:r>
              <a:rPr lang="pl-PL" altLang="fr-FR" sz="1600" b="1" dirty="0" err="1">
                <a:solidFill>
                  <a:srgbClr val="000000"/>
                </a:solidFill>
                <a:ea typeface="Calibri" pitchFamily="34" charset="0"/>
              </a:rPr>
              <a:t>professions</a:t>
            </a:r>
            <a:r>
              <a:rPr lang="pl-PL" altLang="fr-FR" sz="1600" b="1" dirty="0">
                <a:solidFill>
                  <a:srgbClr val="000000"/>
                </a:solidFill>
                <a:ea typeface="Calibri" pitchFamily="34" charset="0"/>
              </a:rPr>
              <a:t> </a:t>
            </a:r>
          </a:p>
          <a:p>
            <a:pPr marL="171450" indent="-171450" eaLnBrk="1" hangingPunct="1">
              <a:lnSpc>
                <a:spcPct val="115000"/>
              </a:lnSpc>
              <a:spcAft>
                <a:spcPts val="1000"/>
              </a:spcAft>
              <a:buClr>
                <a:srgbClr val="00B050"/>
              </a:buClr>
              <a:buSzPct val="150000"/>
              <a:buFont typeface="Wingdings" panose="05000000000000000000" pitchFamily="2" charset="2"/>
              <a:buChar char="ü"/>
              <a:defRPr/>
            </a:pPr>
            <a:r>
              <a:rPr lang="pl-PL" altLang="fr-FR" sz="1600" b="1" dirty="0" err="1">
                <a:solidFill>
                  <a:srgbClr val="000000"/>
                </a:solidFill>
                <a:ea typeface="Calibri" pitchFamily="34" charset="0"/>
              </a:rPr>
              <a:t>Harmonisation</a:t>
            </a:r>
            <a:r>
              <a:rPr lang="pl-PL" altLang="fr-FR" sz="1600" b="1" dirty="0">
                <a:solidFill>
                  <a:srgbClr val="000000"/>
                </a:solidFill>
                <a:ea typeface="Calibri" pitchFamily="34" charset="0"/>
              </a:rPr>
              <a:t> of CME/CPD in Europe </a:t>
            </a:r>
          </a:p>
          <a:p>
            <a:pPr marL="171450" indent="-171450" eaLnBrk="1" hangingPunct="1">
              <a:lnSpc>
                <a:spcPct val="115000"/>
              </a:lnSpc>
              <a:spcAft>
                <a:spcPts val="1000"/>
              </a:spcAft>
              <a:buClr>
                <a:srgbClr val="00B050"/>
              </a:buClr>
              <a:buSzPct val="150000"/>
              <a:buFont typeface="Wingdings" panose="05000000000000000000" pitchFamily="2" charset="2"/>
              <a:buChar char="ü"/>
              <a:defRPr/>
            </a:pPr>
            <a:r>
              <a:rPr lang="pl-PL" altLang="fr-FR" sz="1600" b="1" dirty="0" err="1">
                <a:solidFill>
                  <a:srgbClr val="000000"/>
                </a:solidFill>
                <a:ea typeface="Calibri" pitchFamily="34" charset="0"/>
              </a:rPr>
              <a:t>Harmonisation</a:t>
            </a:r>
            <a:r>
              <a:rPr lang="pl-PL" altLang="fr-FR" sz="1600" b="1" dirty="0">
                <a:solidFill>
                  <a:srgbClr val="000000"/>
                </a:solidFill>
                <a:ea typeface="Calibri" pitchFamily="34" charset="0"/>
              </a:rPr>
              <a:t> of PGT and </a:t>
            </a:r>
            <a:r>
              <a:rPr lang="pl-PL" altLang="fr-FR" sz="1600" b="1" dirty="0" err="1">
                <a:solidFill>
                  <a:srgbClr val="000000"/>
                </a:solidFill>
                <a:ea typeface="Calibri" pitchFamily="34" charset="0"/>
              </a:rPr>
              <a:t>implementation</a:t>
            </a:r>
            <a:r>
              <a:rPr lang="pl-PL" altLang="fr-FR" sz="1600" b="1" dirty="0">
                <a:solidFill>
                  <a:srgbClr val="000000"/>
                </a:solidFill>
                <a:ea typeface="Calibri" pitchFamily="34" charset="0"/>
              </a:rPr>
              <a:t> of European Training </a:t>
            </a:r>
            <a:r>
              <a:rPr lang="pl-PL" altLang="fr-FR" sz="1600" b="1" dirty="0" err="1">
                <a:solidFill>
                  <a:srgbClr val="000000"/>
                </a:solidFill>
                <a:ea typeface="Calibri" pitchFamily="34" charset="0"/>
              </a:rPr>
              <a:t>Requirements</a:t>
            </a:r>
            <a:r>
              <a:rPr lang="pl-PL" altLang="fr-FR" sz="1600" b="1" dirty="0">
                <a:solidFill>
                  <a:srgbClr val="000000"/>
                </a:solidFill>
                <a:ea typeface="Calibri" pitchFamily="34" charset="0"/>
              </a:rPr>
              <a:t> and European </a:t>
            </a:r>
            <a:r>
              <a:rPr lang="pl-PL" altLang="fr-FR" sz="1600" b="1" dirty="0" err="1">
                <a:solidFill>
                  <a:srgbClr val="000000"/>
                </a:solidFill>
                <a:ea typeface="Calibri" pitchFamily="34" charset="0"/>
              </a:rPr>
              <a:t>Examinations</a:t>
            </a:r>
            <a:endParaRPr lang="en-US" altLang="fr-FR" sz="1600" b="1" dirty="0">
              <a:solidFill>
                <a:srgbClr val="000000"/>
              </a:solidFill>
              <a:ea typeface="Calibri" pitchFamily="34" charset="0"/>
            </a:endParaRPr>
          </a:p>
          <a:p>
            <a:pPr marL="171450" indent="-171450" eaLnBrk="1" hangingPunct="1">
              <a:lnSpc>
                <a:spcPct val="115000"/>
              </a:lnSpc>
              <a:spcAft>
                <a:spcPts val="1000"/>
              </a:spcAft>
              <a:buClr>
                <a:srgbClr val="00B050"/>
              </a:buClr>
              <a:buSzPct val="150000"/>
              <a:buFont typeface="Wingdings" panose="05000000000000000000" pitchFamily="2" charset="2"/>
              <a:buChar char="ü"/>
              <a:defRPr/>
            </a:pPr>
            <a:r>
              <a:rPr lang="pl-PL" altLang="fr-FR" sz="1600" b="1" dirty="0" err="1">
                <a:solidFill>
                  <a:srgbClr val="000000"/>
                </a:solidFill>
                <a:ea typeface="Calibri" pitchFamily="34" charset="0"/>
              </a:rPr>
              <a:t>Supporting</a:t>
            </a:r>
            <a:r>
              <a:rPr lang="pl-PL" altLang="fr-FR" sz="1600" b="1" dirty="0">
                <a:solidFill>
                  <a:srgbClr val="000000"/>
                </a:solidFill>
                <a:ea typeface="Calibri" pitchFamily="34" charset="0"/>
              </a:rPr>
              <a:t> </a:t>
            </a:r>
            <a:r>
              <a:rPr lang="pl-PL" altLang="fr-FR" sz="1600" b="1" dirty="0" err="1">
                <a:solidFill>
                  <a:srgbClr val="000000"/>
                </a:solidFill>
                <a:ea typeface="Calibri" pitchFamily="34" charset="0"/>
              </a:rPr>
              <a:t>educational</a:t>
            </a:r>
            <a:r>
              <a:rPr lang="pl-PL" altLang="fr-FR" sz="1600" b="1" dirty="0">
                <a:solidFill>
                  <a:srgbClr val="000000"/>
                </a:solidFill>
                <a:ea typeface="Calibri" pitchFamily="34" charset="0"/>
              </a:rPr>
              <a:t> and </a:t>
            </a:r>
            <a:r>
              <a:rPr lang="pl-PL" altLang="fr-FR" sz="1600" b="1" dirty="0" err="1">
                <a:solidFill>
                  <a:srgbClr val="000000"/>
                </a:solidFill>
                <a:ea typeface="Calibri" pitchFamily="34" charset="0"/>
              </a:rPr>
              <a:t>professional</a:t>
            </a:r>
            <a:r>
              <a:rPr lang="pl-PL" altLang="fr-FR" sz="1600" b="1" dirty="0">
                <a:solidFill>
                  <a:srgbClr val="000000"/>
                </a:solidFill>
                <a:ea typeface="Calibri" pitchFamily="34" charset="0"/>
              </a:rPr>
              <a:t> </a:t>
            </a:r>
            <a:r>
              <a:rPr lang="pl-PL" altLang="fr-FR" sz="1600" b="1" dirty="0" err="1">
                <a:solidFill>
                  <a:srgbClr val="000000"/>
                </a:solidFill>
                <a:ea typeface="Calibri" pitchFamily="34" charset="0"/>
              </a:rPr>
              <a:t>mobility</a:t>
            </a:r>
            <a:endParaRPr lang="en-GB" altLang="fr-FR" sz="1400" dirty="0">
              <a:solidFill>
                <a:srgbClr val="000000"/>
              </a:solidFill>
              <a:ea typeface="Calibri" pitchFamily="34" charset="0"/>
            </a:endParaRPr>
          </a:p>
          <a:p>
            <a:pPr marL="171450" indent="-171450" eaLnBrk="1" hangingPunct="1">
              <a:lnSpc>
                <a:spcPct val="115000"/>
              </a:lnSpc>
              <a:spcAft>
                <a:spcPts val="1000"/>
              </a:spcAft>
              <a:buClr>
                <a:srgbClr val="00B050"/>
              </a:buClr>
              <a:buSzPct val="150000"/>
              <a:buFont typeface="Wingdings" panose="05000000000000000000" pitchFamily="2" charset="2"/>
              <a:buChar char="ü"/>
              <a:defRPr/>
            </a:pPr>
            <a:r>
              <a:rPr lang="pl-PL" altLang="fr-FR" sz="1600" b="1" dirty="0" err="1">
                <a:solidFill>
                  <a:srgbClr val="000000"/>
                </a:solidFill>
                <a:ea typeface="Calibri" pitchFamily="34" charset="0"/>
              </a:rPr>
              <a:t>Keeping</a:t>
            </a:r>
            <a:r>
              <a:rPr lang="pl-PL" altLang="fr-FR" sz="1600" b="1" dirty="0">
                <a:solidFill>
                  <a:srgbClr val="000000"/>
                </a:solidFill>
                <a:ea typeface="Calibri" pitchFamily="34" charset="0"/>
              </a:rPr>
              <a:t> </a:t>
            </a:r>
            <a:r>
              <a:rPr lang="pl-PL" altLang="fr-FR" sz="1600" b="1" dirty="0" err="1">
                <a:solidFill>
                  <a:srgbClr val="000000"/>
                </a:solidFill>
                <a:ea typeface="Calibri" pitchFamily="34" charset="0"/>
              </a:rPr>
              <a:t>quality</a:t>
            </a:r>
            <a:r>
              <a:rPr lang="pl-PL" altLang="fr-FR" sz="1600" b="1" dirty="0">
                <a:solidFill>
                  <a:srgbClr val="000000"/>
                </a:solidFill>
                <a:ea typeface="Calibri" pitchFamily="34" charset="0"/>
              </a:rPr>
              <a:t> </a:t>
            </a:r>
            <a:r>
              <a:rPr lang="pl-PL" altLang="fr-FR" sz="1600" b="1" dirty="0" err="1">
                <a:solidFill>
                  <a:srgbClr val="000000"/>
                </a:solidFill>
                <a:ea typeface="Calibri" pitchFamily="34" charset="0"/>
              </a:rPr>
              <a:t>assurance</a:t>
            </a:r>
            <a:r>
              <a:rPr lang="pl-PL" altLang="fr-FR" sz="1600" b="1" dirty="0">
                <a:solidFill>
                  <a:srgbClr val="000000"/>
                </a:solidFill>
                <a:ea typeface="Calibri" pitchFamily="34" charset="0"/>
              </a:rPr>
              <a:t> of </a:t>
            </a:r>
            <a:r>
              <a:rPr lang="pl-PL" altLang="fr-FR" sz="1600" b="1" dirty="0" err="1">
                <a:solidFill>
                  <a:srgbClr val="000000"/>
                </a:solidFill>
                <a:ea typeface="Calibri" pitchFamily="34" charset="0"/>
              </a:rPr>
              <a:t>medical</a:t>
            </a:r>
            <a:r>
              <a:rPr lang="pl-PL" altLang="fr-FR" sz="1600" b="1" dirty="0">
                <a:solidFill>
                  <a:srgbClr val="000000"/>
                </a:solidFill>
                <a:ea typeface="Calibri" pitchFamily="34" charset="0"/>
              </a:rPr>
              <a:t> </a:t>
            </a:r>
            <a:r>
              <a:rPr lang="pl-PL" altLang="fr-FR" sz="1600" b="1" dirty="0" err="1">
                <a:solidFill>
                  <a:srgbClr val="000000"/>
                </a:solidFill>
                <a:ea typeface="Calibri" pitchFamily="34" charset="0"/>
              </a:rPr>
              <a:t>specialist</a:t>
            </a:r>
            <a:r>
              <a:rPr lang="pl-PL" altLang="fr-FR" sz="1600" b="1" dirty="0">
                <a:solidFill>
                  <a:srgbClr val="000000"/>
                </a:solidFill>
                <a:ea typeface="Calibri" pitchFamily="34" charset="0"/>
              </a:rPr>
              <a:t> </a:t>
            </a:r>
            <a:r>
              <a:rPr lang="pl-PL" altLang="fr-FR" sz="1600" b="1" dirty="0" err="1">
                <a:solidFill>
                  <a:srgbClr val="000000"/>
                </a:solidFill>
                <a:ea typeface="Calibri" pitchFamily="34" charset="0"/>
              </a:rPr>
              <a:t>practice</a:t>
            </a:r>
            <a:r>
              <a:rPr lang="pl-PL" altLang="fr-FR" sz="1600" b="1" dirty="0">
                <a:solidFill>
                  <a:srgbClr val="000000"/>
                </a:solidFill>
                <a:ea typeface="Calibri" pitchFamily="34" charset="0"/>
              </a:rPr>
              <a:t> in the </a:t>
            </a:r>
            <a:r>
              <a:rPr lang="pl-PL" altLang="fr-FR" sz="1600" b="1" dirty="0" err="1">
                <a:solidFill>
                  <a:srgbClr val="000000"/>
                </a:solidFill>
                <a:ea typeface="Calibri" pitchFamily="34" charset="0"/>
              </a:rPr>
              <a:t>hands</a:t>
            </a:r>
            <a:r>
              <a:rPr lang="pl-PL" altLang="fr-FR" sz="1600" b="1" dirty="0">
                <a:solidFill>
                  <a:srgbClr val="000000"/>
                </a:solidFill>
                <a:ea typeface="Calibri" pitchFamily="34" charset="0"/>
              </a:rPr>
              <a:t> of </a:t>
            </a:r>
            <a:r>
              <a:rPr lang="pl-PL" altLang="fr-FR" sz="1600" b="1" dirty="0" err="1">
                <a:solidFill>
                  <a:srgbClr val="000000"/>
                </a:solidFill>
                <a:ea typeface="Calibri" pitchFamily="34" charset="0"/>
              </a:rPr>
              <a:t>our</a:t>
            </a:r>
            <a:r>
              <a:rPr lang="pl-PL" altLang="fr-FR" sz="1600" b="1" dirty="0">
                <a:solidFill>
                  <a:srgbClr val="000000"/>
                </a:solidFill>
                <a:ea typeface="Calibri" pitchFamily="34" charset="0"/>
              </a:rPr>
              <a:t> </a:t>
            </a:r>
            <a:r>
              <a:rPr lang="pl-PL" altLang="fr-FR" sz="1600" b="1" dirty="0" err="1">
                <a:solidFill>
                  <a:srgbClr val="000000"/>
                </a:solidFill>
                <a:ea typeface="Calibri" pitchFamily="34" charset="0"/>
              </a:rPr>
              <a:t>profession</a:t>
            </a:r>
            <a:r>
              <a:rPr lang="pl-PL" altLang="fr-FR" sz="1600" b="1" dirty="0">
                <a:solidFill>
                  <a:srgbClr val="000000"/>
                </a:solidFill>
                <a:ea typeface="Calibri" pitchFamily="34" charset="0"/>
              </a:rPr>
              <a:t>  </a:t>
            </a:r>
          </a:p>
          <a:p>
            <a:pPr marL="171450" indent="-171450" eaLnBrk="1" hangingPunct="1">
              <a:lnSpc>
                <a:spcPct val="115000"/>
              </a:lnSpc>
              <a:spcAft>
                <a:spcPts val="1000"/>
              </a:spcAft>
              <a:buClr>
                <a:srgbClr val="00B050"/>
              </a:buClr>
              <a:buSzPct val="150000"/>
              <a:buFont typeface="Wingdings" panose="05000000000000000000" pitchFamily="2" charset="2"/>
              <a:buChar char="ü"/>
              <a:defRPr/>
            </a:pPr>
            <a:r>
              <a:rPr lang="pl-PL" altLang="fr-FR" sz="1600" b="1" dirty="0" err="1">
                <a:solidFill>
                  <a:srgbClr val="000000"/>
                </a:solidFill>
                <a:ea typeface="Calibri" pitchFamily="34" charset="0"/>
              </a:rPr>
              <a:t>Protecting</a:t>
            </a:r>
            <a:r>
              <a:rPr lang="pl-PL" altLang="fr-FR" sz="1600" b="1" dirty="0">
                <a:solidFill>
                  <a:srgbClr val="000000"/>
                </a:solidFill>
                <a:ea typeface="Calibri" pitchFamily="34" charset="0"/>
              </a:rPr>
              <a:t> </a:t>
            </a:r>
            <a:r>
              <a:rPr lang="pl-PL" altLang="fr-FR" sz="1600" b="1" dirty="0" err="1">
                <a:solidFill>
                  <a:srgbClr val="000000"/>
                </a:solidFill>
                <a:ea typeface="Calibri" pitchFamily="34" charset="0"/>
              </a:rPr>
              <a:t>professional</a:t>
            </a:r>
            <a:r>
              <a:rPr lang="pl-PL" altLang="fr-FR" sz="1600" b="1" dirty="0">
                <a:solidFill>
                  <a:srgbClr val="000000"/>
                </a:solidFill>
                <a:ea typeface="Calibri" pitchFamily="34" charset="0"/>
              </a:rPr>
              <a:t> </a:t>
            </a:r>
            <a:r>
              <a:rPr lang="pl-PL" altLang="fr-FR" sz="1600" b="1" dirty="0" err="1">
                <a:solidFill>
                  <a:srgbClr val="000000"/>
                </a:solidFill>
                <a:ea typeface="Calibri" pitchFamily="34" charset="0"/>
              </a:rPr>
              <a:t>autonomy</a:t>
            </a:r>
            <a:r>
              <a:rPr lang="pl-PL" altLang="fr-FR" sz="1600" b="1" dirty="0">
                <a:solidFill>
                  <a:srgbClr val="000000"/>
                </a:solidFill>
                <a:ea typeface="Calibri" pitchFamily="34" charset="0"/>
              </a:rPr>
              <a:t> of </a:t>
            </a:r>
            <a:r>
              <a:rPr lang="pl-PL" altLang="fr-FR" sz="1600" b="1" dirty="0" err="1">
                <a:solidFill>
                  <a:srgbClr val="000000"/>
                </a:solidFill>
                <a:ea typeface="Calibri" pitchFamily="34" charset="0"/>
              </a:rPr>
              <a:t>medical</a:t>
            </a:r>
            <a:r>
              <a:rPr lang="pl-PL" altLang="fr-FR" sz="1600" b="1" dirty="0">
                <a:solidFill>
                  <a:srgbClr val="000000"/>
                </a:solidFill>
                <a:ea typeface="Calibri" pitchFamily="34" charset="0"/>
              </a:rPr>
              <a:t> </a:t>
            </a:r>
            <a:r>
              <a:rPr lang="pl-PL" altLang="fr-FR" sz="1600" b="1" dirty="0" err="1">
                <a:solidFill>
                  <a:srgbClr val="000000"/>
                </a:solidFill>
                <a:ea typeface="Calibri" pitchFamily="34" charset="0"/>
              </a:rPr>
              <a:t>specialists</a:t>
            </a:r>
            <a:r>
              <a:rPr lang="pl-PL" altLang="fr-FR" sz="1600" b="1" dirty="0">
                <a:solidFill>
                  <a:srgbClr val="000000"/>
                </a:solidFill>
                <a:ea typeface="Calibri" pitchFamily="34" charset="0"/>
              </a:rPr>
              <a:t> </a:t>
            </a:r>
            <a:endParaRPr lang="en-US" altLang="fr-FR" sz="1600" b="1" dirty="0">
              <a:solidFill>
                <a:srgbClr val="000000"/>
              </a:solidFill>
              <a:ea typeface="Calibri" pitchFamily="34" charset="0"/>
            </a:endParaRPr>
          </a:p>
        </p:txBody>
      </p:sp>
      <p:sp>
        <p:nvSpPr>
          <p:cNvPr id="2" name="Symbol zastępczy stopki 1"/>
          <p:cNvSpPr>
            <a:spLocks noGrp="1"/>
          </p:cNvSpPr>
          <p:nvPr>
            <p:ph type="ftr" sz="quarter" idx="10"/>
          </p:nvPr>
        </p:nvSpPr>
        <p:spPr/>
        <p:txBody>
          <a:bodyPr/>
          <a:lstStyle/>
          <a:p>
            <a:pPr>
              <a:defRPr/>
            </a:pPr>
            <a:r>
              <a:rPr lang="pl-PL"/>
              <a:t>UEMS 2017</a:t>
            </a:r>
            <a:endParaRPr lang="pl-PL" dirty="0"/>
          </a:p>
        </p:txBody>
      </p:sp>
      <p:sp>
        <p:nvSpPr>
          <p:cNvPr id="3" name="Symbol zastępczy daty 2"/>
          <p:cNvSpPr>
            <a:spLocks noGrp="1"/>
          </p:cNvSpPr>
          <p:nvPr>
            <p:ph type="dt" sz="half" idx="2"/>
          </p:nvPr>
        </p:nvSpPr>
        <p:spPr/>
        <p:txBody>
          <a:bodyPr/>
          <a:lstStyle/>
          <a:p>
            <a:pPr>
              <a:defRPr/>
            </a:pPr>
            <a:fld id="{3AA15B27-49D9-4575-9ABA-F874D0D381BF}" type="datetime10">
              <a:rPr lang="pl-PL" smtClean="0"/>
              <a:t>15:48</a:t>
            </a:fld>
            <a:endParaRPr lang="pl-PL"/>
          </a:p>
        </p:txBody>
      </p:sp>
    </p:spTree>
    <p:extLst>
      <p:ext uri="{BB962C8B-B14F-4D97-AF65-F5344CB8AC3E}">
        <p14:creationId xmlns:p14="http://schemas.microsoft.com/office/powerpoint/2010/main" val="301355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61419" y="3235083"/>
            <a:ext cx="6498431" cy="1109663"/>
          </a:xfrm>
        </p:spPr>
        <p:txBody>
          <a:bodyPr/>
          <a:lstStyle/>
          <a:p>
            <a:pPr>
              <a:defRPr/>
            </a:pPr>
            <a:r>
              <a:rPr lang="fr-BE" dirty="0">
                <a:solidFill>
                  <a:schemeClr val="tx2">
                    <a:lumMod val="50000"/>
                  </a:schemeClr>
                </a:solidFill>
                <a:ea typeface="+mj-ea"/>
                <a:cs typeface="+mj-cs"/>
              </a:rPr>
              <a:t>THANK YOU FOR </a:t>
            </a:r>
            <a:r>
              <a:rPr lang="pl-PL" dirty="0">
                <a:solidFill>
                  <a:schemeClr val="tx2">
                    <a:lumMod val="50000"/>
                  </a:schemeClr>
                </a:solidFill>
                <a:ea typeface="+mj-ea"/>
                <a:cs typeface="+mj-cs"/>
              </a:rPr>
              <a:t>INVITA</a:t>
            </a:r>
            <a:r>
              <a:rPr lang="fr-BE" dirty="0">
                <a:solidFill>
                  <a:schemeClr val="tx2">
                    <a:lumMod val="50000"/>
                  </a:schemeClr>
                </a:solidFill>
                <a:ea typeface="+mj-ea"/>
                <a:cs typeface="+mj-cs"/>
              </a:rPr>
              <a:t>TION</a:t>
            </a:r>
            <a:endParaRPr lang="en-US" dirty="0">
              <a:solidFill>
                <a:schemeClr val="tx2">
                  <a:lumMod val="50000"/>
                </a:schemeClr>
              </a:solidFill>
              <a:ea typeface="+mj-ea"/>
              <a:cs typeface="+mj-cs"/>
            </a:endParaRPr>
          </a:p>
        </p:txBody>
      </p:sp>
      <p:sp>
        <p:nvSpPr>
          <p:cNvPr id="3" name="Subtitle 2"/>
          <p:cNvSpPr>
            <a:spLocks noGrp="1"/>
          </p:cNvSpPr>
          <p:nvPr>
            <p:ph type="subTitle" idx="1"/>
          </p:nvPr>
        </p:nvSpPr>
        <p:spPr>
          <a:xfrm>
            <a:off x="4067175" y="5732463"/>
            <a:ext cx="4960938" cy="554037"/>
          </a:xfrm>
        </p:spPr>
        <p:txBody>
          <a:bodyPr/>
          <a:lstStyle/>
          <a:p>
            <a:pPr>
              <a:buFont typeface="Arial" pitchFamily="34" charset="0"/>
              <a:buNone/>
              <a:defRPr/>
            </a:pPr>
            <a:r>
              <a:rPr lang="en-US" dirty="0">
                <a:ea typeface="+mn-ea"/>
                <a:cs typeface="+mn-cs"/>
              </a:rPr>
              <a:t>info@uems.eu </a:t>
            </a:r>
          </a:p>
        </p:txBody>
      </p:sp>
      <p:sp>
        <p:nvSpPr>
          <p:cNvPr id="24580" name="Title 1"/>
          <p:cNvSpPr txBox="1">
            <a:spLocks/>
          </p:cNvSpPr>
          <p:nvPr/>
        </p:nvSpPr>
        <p:spPr bwMode="auto">
          <a:xfrm>
            <a:off x="3995738" y="4652963"/>
            <a:ext cx="4964112" cy="1109662"/>
          </a:xfrm>
          <a:prstGeom prst="rect">
            <a:avLst/>
          </a:prstGeom>
          <a:noFill/>
          <a:ln w="9525">
            <a:noFill/>
            <a:miter lim="800000"/>
            <a:headEnd/>
            <a:tailEnd/>
          </a:ln>
        </p:spPr>
        <p:txBody>
          <a:bodyPr anchor="ctr"/>
          <a:lstStyle/>
          <a:p>
            <a:pPr algn="ctr" eaLnBrk="0" hangingPunct="0"/>
            <a:r>
              <a:rPr lang="fr-BE" altLang="fr-FR" sz="3600">
                <a:solidFill>
                  <a:srgbClr val="FFFFFF"/>
                </a:solidFill>
                <a:hlinkClick r:id="rId3"/>
              </a:rPr>
              <a:t>www.uems.eu</a:t>
            </a:r>
            <a:r>
              <a:rPr lang="fr-BE" altLang="fr-FR" sz="3600">
                <a:solidFill>
                  <a:srgbClr val="FFFFFF"/>
                </a:solidFill>
              </a:rPr>
              <a:t> </a:t>
            </a:r>
            <a:r>
              <a:rPr lang="fr-BE" altLang="fr-FR" sz="3600">
                <a:solidFill>
                  <a:srgbClr val="F2F2F2"/>
                </a:solidFill>
              </a:rPr>
              <a:t> </a:t>
            </a:r>
            <a:endParaRPr lang="en-US" altLang="fr-FR" sz="3600">
              <a:solidFill>
                <a:srgbClr val="F2F2F2"/>
              </a:solidFill>
            </a:endParaRPr>
          </a:p>
        </p:txBody>
      </p:sp>
      <p:pic>
        <p:nvPicPr>
          <p:cNvPr id="24581" name="Picture 18" descr="uems"/>
          <p:cNvPicPr>
            <a:picLocks noChangeAspect="1" noChangeArrowheads="1"/>
          </p:cNvPicPr>
          <p:nvPr/>
        </p:nvPicPr>
        <p:blipFill>
          <a:blip r:embed="rId4" cstate="print"/>
          <a:srcRect/>
          <a:stretch>
            <a:fillRect/>
          </a:stretch>
        </p:blipFill>
        <p:spPr bwMode="auto">
          <a:xfrm>
            <a:off x="395288" y="5013325"/>
            <a:ext cx="935037" cy="9366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az 11" descr="Wycinek ekranu"/>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863166" y="1063273"/>
            <a:ext cx="7222057" cy="5149698"/>
          </a:xfrm>
          <a:prstGeom prst="rect">
            <a:avLst/>
          </a:prstGeom>
        </p:spPr>
      </p:pic>
      <p:sp>
        <p:nvSpPr>
          <p:cNvPr id="2" name="Title 1"/>
          <p:cNvSpPr>
            <a:spLocks noGrp="1"/>
          </p:cNvSpPr>
          <p:nvPr>
            <p:ph type="title"/>
          </p:nvPr>
        </p:nvSpPr>
        <p:spPr>
          <a:xfrm>
            <a:off x="0" y="0"/>
            <a:ext cx="6253162" cy="692150"/>
          </a:xfrm>
        </p:spPr>
        <p:txBody>
          <a:bodyPr/>
          <a:lstStyle/>
          <a:p>
            <a:pPr>
              <a:defRPr/>
            </a:pPr>
            <a:r>
              <a:rPr lang="fr-BE" cap="small" dirty="0">
                <a:ea typeface="+mj-ea"/>
                <a:cs typeface="+mj-cs"/>
              </a:rPr>
              <a:t>	UEMS Structure</a:t>
            </a:r>
            <a:endParaRPr lang="en-GB" cap="small" dirty="0">
              <a:ea typeface="+mj-ea"/>
              <a:cs typeface="+mj-cs"/>
            </a:endParaRPr>
          </a:p>
        </p:txBody>
      </p:sp>
      <p:sp>
        <p:nvSpPr>
          <p:cNvPr id="7171" name="Slide Number Placeholder 4"/>
          <p:cNvSpPr>
            <a:spLocks noGrp="1"/>
          </p:cNvSpPr>
          <p:nvPr>
            <p:ph type="sldNum" sz="quarter" idx="11"/>
          </p:nvPr>
        </p:nvSpPr>
        <p:spPr bwMode="auto">
          <a:noFill/>
          <a:ln>
            <a:miter lim="800000"/>
            <a:headEnd/>
            <a:tailEnd/>
          </a:ln>
        </p:spPr>
        <p:txBody>
          <a:bodyPr/>
          <a:lstStyle/>
          <a:p>
            <a:fld id="{A75A5F32-3818-4BC3-953C-2E5B8754A1C4}" type="slidenum">
              <a:rPr lang="pl-PL" altLang="fr-FR" smtClean="0">
                <a:cs typeface="Arial" charset="0"/>
              </a:rPr>
              <a:pPr/>
              <a:t>4</a:t>
            </a:fld>
            <a:endParaRPr lang="pl-PL" altLang="fr-FR">
              <a:cs typeface="Arial" charset="0"/>
            </a:endParaRPr>
          </a:p>
        </p:txBody>
      </p:sp>
      <p:sp>
        <p:nvSpPr>
          <p:cNvPr id="7" name="Rectangle 6"/>
          <p:cNvSpPr/>
          <p:nvPr/>
        </p:nvSpPr>
        <p:spPr>
          <a:xfrm>
            <a:off x="3541415" y="737585"/>
            <a:ext cx="3865562" cy="58261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lnSpc>
                <a:spcPct val="115000"/>
              </a:lnSpc>
              <a:spcAft>
                <a:spcPts val="0"/>
              </a:spcAft>
              <a:defRPr/>
            </a:pPr>
            <a:r>
              <a:rPr lang="pl-PL" altLang="fr-FR" sz="1200" b="1" u="sng" dirty="0">
                <a:solidFill>
                  <a:srgbClr val="FFFFFF"/>
                </a:solidFill>
                <a:ea typeface="Calibri" pitchFamily="34" charset="0"/>
              </a:rPr>
              <a:t>The UEMS </a:t>
            </a:r>
            <a:r>
              <a:rPr lang="pl-PL" altLang="fr-FR" sz="1200" b="1" u="sng" dirty="0" err="1">
                <a:solidFill>
                  <a:srgbClr val="FFFFFF"/>
                </a:solidFill>
                <a:ea typeface="Calibri" pitchFamily="34" charset="0"/>
              </a:rPr>
              <a:t>Council</a:t>
            </a:r>
            <a:r>
              <a:rPr lang="en-US" altLang="fr-FR" sz="1100" dirty="0">
                <a:solidFill>
                  <a:srgbClr val="FFFFFF"/>
                </a:solidFill>
                <a:ea typeface="Calibri" pitchFamily="34" charset="0"/>
              </a:rPr>
              <a:t>: </a:t>
            </a:r>
            <a:endParaRPr lang="en-GB" altLang="fr-FR" sz="1100" dirty="0">
              <a:solidFill>
                <a:srgbClr val="FFFFFF"/>
              </a:solidFill>
              <a:ea typeface="Calibri" pitchFamily="34" charset="0"/>
            </a:endParaRPr>
          </a:p>
          <a:p>
            <a:pPr algn="ctr" eaLnBrk="1" hangingPunct="1">
              <a:lnSpc>
                <a:spcPct val="115000"/>
              </a:lnSpc>
              <a:spcAft>
                <a:spcPts val="0"/>
              </a:spcAft>
              <a:defRPr/>
            </a:pPr>
            <a:r>
              <a:rPr lang="pl-PL" altLang="fr-FR" sz="1100" dirty="0">
                <a:solidFill>
                  <a:srgbClr val="FFFFFF"/>
                </a:solidFill>
                <a:ea typeface="Calibri" pitchFamily="34" charset="0"/>
              </a:rPr>
              <a:t>General Assembly of </a:t>
            </a:r>
            <a:r>
              <a:rPr lang="pl-PL" altLang="fr-FR" sz="1100" dirty="0" err="1">
                <a:solidFill>
                  <a:srgbClr val="FFFFFF"/>
                </a:solidFill>
                <a:ea typeface="Calibri" pitchFamily="34" charset="0"/>
              </a:rPr>
              <a:t>Members</a:t>
            </a:r>
            <a:endParaRPr lang="en-GB" altLang="ja-JP" sz="1100" dirty="0">
              <a:solidFill>
                <a:srgbClr val="FFFFFF"/>
              </a:solidFill>
              <a:ea typeface="Calibri" pitchFamily="34" charset="0"/>
              <a:cs typeface="Times New Roman" pitchFamily="18" charset="0"/>
            </a:endParaRPr>
          </a:p>
          <a:p>
            <a:pPr algn="ctr" eaLnBrk="1" hangingPunct="1">
              <a:lnSpc>
                <a:spcPct val="115000"/>
              </a:lnSpc>
              <a:spcAft>
                <a:spcPts val="0"/>
              </a:spcAft>
              <a:defRPr/>
            </a:pPr>
            <a:r>
              <a:rPr lang="en-US" altLang="fr-FR" sz="1400" b="1" dirty="0">
                <a:solidFill>
                  <a:srgbClr val="FFFFFF"/>
                </a:solidFill>
                <a:ea typeface="Calibri" pitchFamily="34" charset="0"/>
                <a:cs typeface="Times New Roman" pitchFamily="18" charset="0"/>
              </a:rPr>
              <a:t>3</a:t>
            </a:r>
            <a:r>
              <a:rPr lang="pl-PL" altLang="fr-FR" sz="1400" b="1" dirty="0">
                <a:solidFill>
                  <a:srgbClr val="FFFFFF"/>
                </a:solidFill>
                <a:ea typeface="Calibri" pitchFamily="34" charset="0"/>
                <a:cs typeface="Times New Roman" pitchFamily="18" charset="0"/>
              </a:rPr>
              <a:t>9</a:t>
            </a:r>
            <a:r>
              <a:rPr lang="en-US" altLang="fr-FR" sz="1400" b="1" dirty="0">
                <a:solidFill>
                  <a:srgbClr val="FFFFFF"/>
                </a:solidFill>
                <a:ea typeface="Calibri" pitchFamily="34" charset="0"/>
                <a:cs typeface="Times New Roman" pitchFamily="18" charset="0"/>
              </a:rPr>
              <a:t> National Associations of Medical Specialists</a:t>
            </a:r>
            <a:endParaRPr lang="en-GB" altLang="fr-FR" sz="1100" dirty="0">
              <a:solidFill>
                <a:srgbClr val="FFFFFF"/>
              </a:solidFill>
              <a:ea typeface="Calibri" pitchFamily="34" charset="0"/>
              <a:cs typeface="Times New Roman" pitchFamily="18" charset="0"/>
            </a:endParaRPr>
          </a:p>
        </p:txBody>
      </p:sp>
      <p:sp>
        <p:nvSpPr>
          <p:cNvPr id="8" name="Rounded Rectangle 7"/>
          <p:cNvSpPr/>
          <p:nvPr/>
        </p:nvSpPr>
        <p:spPr>
          <a:xfrm>
            <a:off x="4405808" y="1566328"/>
            <a:ext cx="2136775" cy="42796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lnSpc>
                <a:spcPct val="115000"/>
              </a:lnSpc>
              <a:spcAft>
                <a:spcPts val="1000"/>
              </a:spcAft>
              <a:defRPr/>
            </a:pPr>
            <a:r>
              <a:rPr lang="fr-BE" dirty="0">
                <a:ea typeface="Calibri"/>
                <a:cs typeface="Times New Roman"/>
              </a:rPr>
              <a:t>UEMS Executive</a:t>
            </a:r>
            <a:endParaRPr lang="en-GB" sz="1400" dirty="0">
              <a:ea typeface="Calibri"/>
              <a:cs typeface="Times New Roman"/>
            </a:endParaRPr>
          </a:p>
        </p:txBody>
      </p:sp>
      <p:cxnSp>
        <p:nvCxnSpPr>
          <p:cNvPr id="17" name="Straight Arrow Connector 16"/>
          <p:cNvCxnSpPr>
            <a:cxnSpLocks/>
            <a:stCxn id="7" idx="2"/>
            <a:endCxn id="8" idx="0"/>
          </p:cNvCxnSpPr>
          <p:nvPr/>
        </p:nvCxnSpPr>
        <p:spPr>
          <a:xfrm>
            <a:off x="5474196" y="1320198"/>
            <a:ext cx="0" cy="2461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4" name="Diagram 3"/>
          <p:cNvGraphicFramePr/>
          <p:nvPr>
            <p:extLst>
              <p:ext uri="{D42A27DB-BD31-4B8C-83A1-F6EECF244321}">
                <p14:modId xmlns:p14="http://schemas.microsoft.com/office/powerpoint/2010/main" val="1180478810"/>
              </p:ext>
            </p:extLst>
          </p:nvPr>
        </p:nvGraphicFramePr>
        <p:xfrm>
          <a:off x="2677319" y="2194376"/>
          <a:ext cx="3168353" cy="38269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p:cNvGraphicFramePr/>
          <p:nvPr>
            <p:extLst>
              <p:ext uri="{D42A27DB-BD31-4B8C-83A1-F6EECF244321}">
                <p14:modId xmlns:p14="http://schemas.microsoft.com/office/powerpoint/2010/main" val="3893420365"/>
              </p:ext>
            </p:extLst>
          </p:nvPr>
        </p:nvGraphicFramePr>
        <p:xfrm>
          <a:off x="4464496" y="4437573"/>
          <a:ext cx="1823864" cy="234250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4" name="Diagram 13"/>
          <p:cNvGraphicFramePr/>
          <p:nvPr>
            <p:extLst>
              <p:ext uri="{D42A27DB-BD31-4B8C-83A1-F6EECF244321}">
                <p14:modId xmlns:p14="http://schemas.microsoft.com/office/powerpoint/2010/main" val="1799433126"/>
              </p:ext>
            </p:extLst>
          </p:nvPr>
        </p:nvGraphicFramePr>
        <p:xfrm>
          <a:off x="5710373" y="1981222"/>
          <a:ext cx="3393207" cy="329662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3" name="Symbol zastępczy stopki 2"/>
          <p:cNvSpPr>
            <a:spLocks noGrp="1"/>
          </p:cNvSpPr>
          <p:nvPr>
            <p:ph type="ftr" sz="quarter" idx="10"/>
          </p:nvPr>
        </p:nvSpPr>
        <p:spPr/>
        <p:txBody>
          <a:bodyPr/>
          <a:lstStyle/>
          <a:p>
            <a:pPr>
              <a:defRPr/>
            </a:pPr>
            <a:r>
              <a:rPr lang="pl-PL"/>
              <a:t>UEMS 2017</a:t>
            </a:r>
            <a:endParaRPr lang="pl-PL" dirty="0"/>
          </a:p>
        </p:txBody>
      </p:sp>
      <p:sp>
        <p:nvSpPr>
          <p:cNvPr id="6" name="Symbol zastępczy daty 5"/>
          <p:cNvSpPr>
            <a:spLocks noGrp="1"/>
          </p:cNvSpPr>
          <p:nvPr>
            <p:ph type="dt" sz="half" idx="2"/>
          </p:nvPr>
        </p:nvSpPr>
        <p:spPr/>
        <p:txBody>
          <a:bodyPr/>
          <a:lstStyle/>
          <a:p>
            <a:pPr>
              <a:defRPr/>
            </a:pPr>
            <a:fld id="{EF36BFC9-6E8C-4DDA-9B4D-2B70923B1837}" type="datetime10">
              <a:rPr lang="pl-PL" smtClean="0"/>
              <a:t>15:48</a:t>
            </a:fld>
            <a:endParaRPr lang="pl-P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C654E34-B37D-48B0-B146-D0F25843424C}"/>
              </a:ext>
            </a:extLst>
          </p:cNvPr>
          <p:cNvSpPr>
            <a:spLocks noGrp="1"/>
          </p:cNvSpPr>
          <p:nvPr>
            <p:ph type="title"/>
          </p:nvPr>
        </p:nvSpPr>
        <p:spPr/>
        <p:txBody>
          <a:bodyPr/>
          <a:lstStyle/>
          <a:p>
            <a:r>
              <a:rPr lang="pl-PL" dirty="0"/>
              <a:t>UEMS </a:t>
            </a:r>
            <a:r>
              <a:rPr lang="pl-PL" dirty="0" err="1"/>
              <a:t>Specialist</a:t>
            </a:r>
            <a:r>
              <a:rPr lang="pl-PL" dirty="0"/>
              <a:t> </a:t>
            </a:r>
            <a:r>
              <a:rPr lang="pl-PL" dirty="0" err="1"/>
              <a:t>Sections</a:t>
            </a:r>
            <a:endParaRPr lang="pl-PL" dirty="0"/>
          </a:p>
        </p:txBody>
      </p:sp>
      <p:graphicFrame>
        <p:nvGraphicFramePr>
          <p:cNvPr id="7" name="Symbol zastępczy zawartości 6">
            <a:extLst>
              <a:ext uri="{FF2B5EF4-FFF2-40B4-BE49-F238E27FC236}">
                <a16:creationId xmlns:a16="http://schemas.microsoft.com/office/drawing/2014/main" id="{EEE5CC12-DFEE-48D5-91F8-AF214047DD18}"/>
              </a:ext>
            </a:extLst>
          </p:cNvPr>
          <p:cNvGraphicFramePr>
            <a:graphicFrameLocks noGrp="1"/>
          </p:cNvGraphicFramePr>
          <p:nvPr>
            <p:ph idx="1"/>
            <p:extLst>
              <p:ext uri="{D42A27DB-BD31-4B8C-83A1-F6EECF244321}">
                <p14:modId xmlns:p14="http://schemas.microsoft.com/office/powerpoint/2010/main" val="2394924316"/>
              </p:ext>
            </p:extLst>
          </p:nvPr>
        </p:nvGraphicFramePr>
        <p:xfrm>
          <a:off x="2051050" y="1600200"/>
          <a:ext cx="453717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ymbol zastępczy stopki 3">
            <a:extLst>
              <a:ext uri="{FF2B5EF4-FFF2-40B4-BE49-F238E27FC236}">
                <a16:creationId xmlns:a16="http://schemas.microsoft.com/office/drawing/2014/main" id="{2C6DFC0C-198B-4D29-9AD0-2646A9F1F779}"/>
              </a:ext>
            </a:extLst>
          </p:cNvPr>
          <p:cNvSpPr>
            <a:spLocks noGrp="1"/>
          </p:cNvSpPr>
          <p:nvPr>
            <p:ph type="ftr" sz="quarter" idx="10"/>
          </p:nvPr>
        </p:nvSpPr>
        <p:spPr/>
        <p:txBody>
          <a:bodyPr/>
          <a:lstStyle/>
          <a:p>
            <a:pPr>
              <a:defRPr/>
            </a:pPr>
            <a:r>
              <a:rPr lang="pl-PL"/>
              <a:t>UEMS 2017</a:t>
            </a:r>
            <a:endParaRPr lang="pl-PL" dirty="0"/>
          </a:p>
        </p:txBody>
      </p:sp>
      <p:sp>
        <p:nvSpPr>
          <p:cNvPr id="5" name="Symbol zastępczy numeru slajdu 4">
            <a:extLst>
              <a:ext uri="{FF2B5EF4-FFF2-40B4-BE49-F238E27FC236}">
                <a16:creationId xmlns:a16="http://schemas.microsoft.com/office/drawing/2014/main" id="{03781218-E6D3-468F-8734-4DBFC7883895}"/>
              </a:ext>
            </a:extLst>
          </p:cNvPr>
          <p:cNvSpPr>
            <a:spLocks noGrp="1"/>
          </p:cNvSpPr>
          <p:nvPr>
            <p:ph type="sldNum" sz="quarter" idx="11"/>
          </p:nvPr>
        </p:nvSpPr>
        <p:spPr/>
        <p:txBody>
          <a:bodyPr/>
          <a:lstStyle/>
          <a:p>
            <a:pPr>
              <a:defRPr/>
            </a:pPr>
            <a:fld id="{D2ACDAF4-B28F-4BD7-AB17-8A0E1B760154}" type="slidenum">
              <a:rPr lang="pl-PL" altLang="fr-FR" smtClean="0"/>
              <a:pPr>
                <a:defRPr/>
              </a:pPr>
              <a:t>5</a:t>
            </a:fld>
            <a:endParaRPr lang="pl-PL" altLang="fr-FR"/>
          </a:p>
        </p:txBody>
      </p:sp>
      <p:sp>
        <p:nvSpPr>
          <p:cNvPr id="6" name="Symbol zastępczy daty 5">
            <a:extLst>
              <a:ext uri="{FF2B5EF4-FFF2-40B4-BE49-F238E27FC236}">
                <a16:creationId xmlns:a16="http://schemas.microsoft.com/office/drawing/2014/main" id="{A94CA1E3-4A11-466D-B5EE-464B810F6F27}"/>
              </a:ext>
            </a:extLst>
          </p:cNvPr>
          <p:cNvSpPr>
            <a:spLocks noGrp="1"/>
          </p:cNvSpPr>
          <p:nvPr>
            <p:ph type="dt" sz="half" idx="2"/>
          </p:nvPr>
        </p:nvSpPr>
        <p:spPr/>
        <p:txBody>
          <a:bodyPr/>
          <a:lstStyle/>
          <a:p>
            <a:pPr>
              <a:defRPr/>
            </a:pPr>
            <a:fld id="{2A97E055-C184-4CB6-96BF-678A0308EB3C}" type="datetime10">
              <a:rPr lang="pl-PL" smtClean="0"/>
              <a:t>15:48</a:t>
            </a:fld>
            <a:endParaRPr lang="pl-PL"/>
          </a:p>
        </p:txBody>
      </p:sp>
      <p:sp>
        <p:nvSpPr>
          <p:cNvPr id="10" name="Strzałka: w lewo i w prawo 9">
            <a:extLst>
              <a:ext uri="{FF2B5EF4-FFF2-40B4-BE49-F238E27FC236}">
                <a16:creationId xmlns:a16="http://schemas.microsoft.com/office/drawing/2014/main" id="{E095BE00-AC5B-4DA0-B372-D7DBDB082A2B}"/>
              </a:ext>
            </a:extLst>
          </p:cNvPr>
          <p:cNvSpPr/>
          <p:nvPr/>
        </p:nvSpPr>
        <p:spPr>
          <a:xfrm rot="19351255">
            <a:off x="6659789" y="2380723"/>
            <a:ext cx="414635" cy="216024"/>
          </a:xfrm>
          <a:prstGeom prst="lef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19" name="Grupa 18">
            <a:extLst>
              <a:ext uri="{FF2B5EF4-FFF2-40B4-BE49-F238E27FC236}">
                <a16:creationId xmlns:a16="http://schemas.microsoft.com/office/drawing/2014/main" id="{02E31F9C-98EC-4D01-A03F-35FED119B310}"/>
              </a:ext>
            </a:extLst>
          </p:cNvPr>
          <p:cNvGrpSpPr/>
          <p:nvPr/>
        </p:nvGrpSpPr>
        <p:grpSpPr>
          <a:xfrm>
            <a:off x="7145989" y="1201785"/>
            <a:ext cx="1944762" cy="1290940"/>
            <a:chOff x="7050042" y="309260"/>
            <a:chExt cx="1944762" cy="1290940"/>
          </a:xfrm>
        </p:grpSpPr>
        <p:sp>
          <p:nvSpPr>
            <p:cNvPr id="18" name="Prostokąt: zaokrąglone rogi 17">
              <a:extLst>
                <a:ext uri="{FF2B5EF4-FFF2-40B4-BE49-F238E27FC236}">
                  <a16:creationId xmlns:a16="http://schemas.microsoft.com/office/drawing/2014/main" id="{E267BBF5-1810-4E33-8269-CC3DEA70902A}"/>
                </a:ext>
              </a:extLst>
            </p:cNvPr>
            <p:cNvSpPr/>
            <p:nvPr/>
          </p:nvSpPr>
          <p:spPr>
            <a:xfrm>
              <a:off x="7050042" y="309260"/>
              <a:ext cx="1830516" cy="119326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5" name="Grupa 14">
              <a:extLst>
                <a:ext uri="{FF2B5EF4-FFF2-40B4-BE49-F238E27FC236}">
                  <a16:creationId xmlns:a16="http://schemas.microsoft.com/office/drawing/2014/main" id="{796CD908-0237-4CC4-97C8-7B4878A8630E}"/>
                </a:ext>
              </a:extLst>
            </p:cNvPr>
            <p:cNvGrpSpPr/>
            <p:nvPr/>
          </p:nvGrpSpPr>
          <p:grpSpPr>
            <a:xfrm>
              <a:off x="7164288" y="406934"/>
              <a:ext cx="1830516" cy="1193266"/>
              <a:chOff x="5041231" y="127658"/>
              <a:chExt cx="1830516" cy="1193266"/>
            </a:xfrm>
          </p:grpSpPr>
          <p:sp>
            <p:nvSpPr>
              <p:cNvPr id="16" name="Prostokąt: zaokrąglone rogi 15">
                <a:extLst>
                  <a:ext uri="{FF2B5EF4-FFF2-40B4-BE49-F238E27FC236}">
                    <a16:creationId xmlns:a16="http://schemas.microsoft.com/office/drawing/2014/main" id="{BE38846D-2D3D-42D0-9272-BAABC15B7EB1}"/>
                  </a:ext>
                </a:extLst>
              </p:cNvPr>
              <p:cNvSpPr/>
              <p:nvPr/>
            </p:nvSpPr>
            <p:spPr>
              <a:xfrm>
                <a:off x="5041231" y="127658"/>
                <a:ext cx="1830516" cy="119326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Prostokąt: zaokrąglone rogi 4">
                <a:extLst>
                  <a:ext uri="{FF2B5EF4-FFF2-40B4-BE49-F238E27FC236}">
                    <a16:creationId xmlns:a16="http://schemas.microsoft.com/office/drawing/2014/main" id="{7322A5D5-69FA-4EB4-9BA0-B25C11C343D5}"/>
                  </a:ext>
                </a:extLst>
              </p:cNvPr>
              <p:cNvSpPr txBox="1"/>
              <p:nvPr/>
            </p:nvSpPr>
            <p:spPr>
              <a:xfrm>
                <a:off x="5076181" y="162608"/>
                <a:ext cx="1760616" cy="11233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dirty="0"/>
                  <a:t>UEMS </a:t>
                </a:r>
                <a:r>
                  <a:rPr lang="pl-PL" sz="1500" kern="1200" dirty="0" err="1"/>
                  <a:t>Council</a:t>
                </a:r>
                <a:r>
                  <a:rPr lang="pl-PL" sz="1500" kern="1200" dirty="0"/>
                  <a:t> </a:t>
                </a:r>
              </a:p>
            </p:txBody>
          </p:sp>
        </p:grpSp>
      </p:grpSp>
      <p:grpSp>
        <p:nvGrpSpPr>
          <p:cNvPr id="20" name="Grupa 19">
            <a:extLst>
              <a:ext uri="{FF2B5EF4-FFF2-40B4-BE49-F238E27FC236}">
                <a16:creationId xmlns:a16="http://schemas.microsoft.com/office/drawing/2014/main" id="{B24A19D9-22D6-4607-B174-D3F9069F4492}"/>
              </a:ext>
            </a:extLst>
          </p:cNvPr>
          <p:cNvGrpSpPr/>
          <p:nvPr/>
        </p:nvGrpSpPr>
        <p:grpSpPr>
          <a:xfrm>
            <a:off x="7619552" y="5157192"/>
            <a:ext cx="1494415" cy="796033"/>
            <a:chOff x="7050042" y="309260"/>
            <a:chExt cx="1944762" cy="1290940"/>
          </a:xfrm>
        </p:grpSpPr>
        <p:sp>
          <p:nvSpPr>
            <p:cNvPr id="21" name="Prostokąt: zaokrąglone rogi 20">
              <a:extLst>
                <a:ext uri="{FF2B5EF4-FFF2-40B4-BE49-F238E27FC236}">
                  <a16:creationId xmlns:a16="http://schemas.microsoft.com/office/drawing/2014/main" id="{EEEE7489-9D6D-4771-B716-D0B281A61DD6}"/>
                </a:ext>
              </a:extLst>
            </p:cNvPr>
            <p:cNvSpPr/>
            <p:nvPr/>
          </p:nvSpPr>
          <p:spPr>
            <a:xfrm>
              <a:off x="7050042" y="309260"/>
              <a:ext cx="1830516" cy="119326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2" name="Grupa 21">
              <a:extLst>
                <a:ext uri="{FF2B5EF4-FFF2-40B4-BE49-F238E27FC236}">
                  <a16:creationId xmlns:a16="http://schemas.microsoft.com/office/drawing/2014/main" id="{7E891D68-28F4-46B9-A876-D19E028F997C}"/>
                </a:ext>
              </a:extLst>
            </p:cNvPr>
            <p:cNvGrpSpPr/>
            <p:nvPr/>
          </p:nvGrpSpPr>
          <p:grpSpPr>
            <a:xfrm>
              <a:off x="7164288" y="406934"/>
              <a:ext cx="1830516" cy="1193266"/>
              <a:chOff x="5041231" y="127658"/>
              <a:chExt cx="1830516" cy="1193266"/>
            </a:xfrm>
          </p:grpSpPr>
          <p:sp>
            <p:nvSpPr>
              <p:cNvPr id="23" name="Prostokąt: zaokrąglone rogi 22">
                <a:extLst>
                  <a:ext uri="{FF2B5EF4-FFF2-40B4-BE49-F238E27FC236}">
                    <a16:creationId xmlns:a16="http://schemas.microsoft.com/office/drawing/2014/main" id="{BE34241E-C42B-4862-BF77-9D88D29CD655}"/>
                  </a:ext>
                </a:extLst>
              </p:cNvPr>
              <p:cNvSpPr/>
              <p:nvPr/>
            </p:nvSpPr>
            <p:spPr>
              <a:xfrm>
                <a:off x="5041231" y="127658"/>
                <a:ext cx="1830516" cy="119326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Prostokąt: zaokrąglone rogi 4">
                <a:extLst>
                  <a:ext uri="{FF2B5EF4-FFF2-40B4-BE49-F238E27FC236}">
                    <a16:creationId xmlns:a16="http://schemas.microsoft.com/office/drawing/2014/main" id="{8D09B0CF-453C-4FFF-919A-8D3EBAB4B5D7}"/>
                  </a:ext>
                </a:extLst>
              </p:cNvPr>
              <p:cNvSpPr txBox="1"/>
              <p:nvPr/>
            </p:nvSpPr>
            <p:spPr>
              <a:xfrm>
                <a:off x="5076181" y="162608"/>
                <a:ext cx="1760616" cy="11233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dirty="0"/>
                  <a:t>UEMS Executive </a:t>
                </a:r>
              </a:p>
            </p:txBody>
          </p:sp>
        </p:grpSp>
      </p:grpSp>
      <p:sp>
        <p:nvSpPr>
          <p:cNvPr id="25" name="Strzałka: w prawo 24">
            <a:extLst>
              <a:ext uri="{FF2B5EF4-FFF2-40B4-BE49-F238E27FC236}">
                <a16:creationId xmlns:a16="http://schemas.microsoft.com/office/drawing/2014/main" id="{F72AD499-7083-40D1-B71E-B7181AFB5D46}"/>
              </a:ext>
            </a:extLst>
          </p:cNvPr>
          <p:cNvSpPr/>
          <p:nvPr/>
        </p:nvSpPr>
        <p:spPr>
          <a:xfrm>
            <a:off x="2555776" y="5525094"/>
            <a:ext cx="4968552" cy="136154"/>
          </a:xfrm>
          <a:prstGeom prst="rightArrow">
            <a:avLst/>
          </a:prstGeom>
          <a:solidFill>
            <a:srgbClr val="FFFF00"/>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651811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a 19">
            <a:extLst>
              <a:ext uri="{FF2B5EF4-FFF2-40B4-BE49-F238E27FC236}">
                <a16:creationId xmlns:a16="http://schemas.microsoft.com/office/drawing/2014/main" id="{32D5EE6B-34B4-4C57-9646-25E9E825DA7D}"/>
              </a:ext>
            </a:extLst>
          </p:cNvPr>
          <p:cNvGrpSpPr/>
          <p:nvPr/>
        </p:nvGrpSpPr>
        <p:grpSpPr>
          <a:xfrm>
            <a:off x="4136850" y="3040198"/>
            <a:ext cx="1647553" cy="327782"/>
            <a:chOff x="2271065" y="2532064"/>
            <a:chExt cx="1647553" cy="327782"/>
          </a:xfrm>
        </p:grpSpPr>
        <p:sp>
          <p:nvSpPr>
            <p:cNvPr id="24" name="Strzałka: w prawo 23">
              <a:extLst>
                <a:ext uri="{FF2B5EF4-FFF2-40B4-BE49-F238E27FC236}">
                  <a16:creationId xmlns:a16="http://schemas.microsoft.com/office/drawing/2014/main" id="{F52C4931-D59C-443F-9866-8E9DB827F49A}"/>
                </a:ext>
              </a:extLst>
            </p:cNvPr>
            <p:cNvSpPr/>
            <p:nvPr/>
          </p:nvSpPr>
          <p:spPr>
            <a:xfrm rot="15050">
              <a:off x="2271065" y="2532064"/>
              <a:ext cx="1647553" cy="327782"/>
            </a:xfrm>
            <a:prstGeom prst="rightArrow">
              <a:avLst>
                <a:gd name="adj1" fmla="val 60000"/>
                <a:gd name="adj2" fmla="val 50000"/>
              </a:avLst>
            </a:prstGeom>
          </p:spPr>
          <p:style>
            <a:lnRef idx="0">
              <a:schemeClr val="accent6">
                <a:tint val="60000"/>
                <a:hueOff val="0"/>
                <a:satOff val="0"/>
                <a:lumOff val="0"/>
                <a:alphaOff val="0"/>
              </a:schemeClr>
            </a:lnRef>
            <a:fillRef idx="1">
              <a:schemeClr val="accent6">
                <a:tint val="60000"/>
                <a:hueOff val="0"/>
                <a:satOff val="0"/>
                <a:lumOff val="0"/>
                <a:alphaOff val="0"/>
              </a:schemeClr>
            </a:fillRef>
            <a:effectRef idx="0">
              <a:schemeClr val="accent6">
                <a:tint val="60000"/>
                <a:hueOff val="0"/>
                <a:satOff val="0"/>
                <a:lumOff val="0"/>
                <a:alphaOff val="0"/>
              </a:schemeClr>
            </a:effectRef>
            <a:fontRef idx="minor">
              <a:schemeClr val="lt1"/>
            </a:fontRef>
          </p:style>
        </p:sp>
        <p:sp>
          <p:nvSpPr>
            <p:cNvPr id="25" name="Strzałka: w prawo 4">
              <a:extLst>
                <a:ext uri="{FF2B5EF4-FFF2-40B4-BE49-F238E27FC236}">
                  <a16:creationId xmlns:a16="http://schemas.microsoft.com/office/drawing/2014/main" id="{5FF11A93-A484-47EE-B1C9-A66520D3FAAA}"/>
                </a:ext>
              </a:extLst>
            </p:cNvPr>
            <p:cNvSpPr txBox="1"/>
            <p:nvPr/>
          </p:nvSpPr>
          <p:spPr>
            <a:xfrm rot="15050">
              <a:off x="2271065" y="2597405"/>
              <a:ext cx="1549218" cy="1966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44500">
                <a:lnSpc>
                  <a:spcPct val="90000"/>
                </a:lnSpc>
                <a:spcAft>
                  <a:spcPct val="35000"/>
                </a:spcAft>
              </a:pPr>
              <a:endParaRPr lang="fr-BE" sz="1000"/>
            </a:p>
          </p:txBody>
        </p:sp>
      </p:grpSp>
      <p:grpSp>
        <p:nvGrpSpPr>
          <p:cNvPr id="21" name="Grupa 20">
            <a:extLst>
              <a:ext uri="{FF2B5EF4-FFF2-40B4-BE49-F238E27FC236}">
                <a16:creationId xmlns:a16="http://schemas.microsoft.com/office/drawing/2014/main" id="{854D0BF9-00C0-4A6D-B2B4-0C3DEEDE4512}"/>
              </a:ext>
            </a:extLst>
          </p:cNvPr>
          <p:cNvGrpSpPr/>
          <p:nvPr/>
        </p:nvGrpSpPr>
        <p:grpSpPr>
          <a:xfrm>
            <a:off x="6048190" y="1859981"/>
            <a:ext cx="2779569" cy="2668226"/>
            <a:chOff x="4043768" y="759763"/>
            <a:chExt cx="2779569" cy="2668226"/>
          </a:xfrm>
        </p:grpSpPr>
        <p:sp>
          <p:nvSpPr>
            <p:cNvPr id="22" name="Owal 21">
              <a:extLst>
                <a:ext uri="{FF2B5EF4-FFF2-40B4-BE49-F238E27FC236}">
                  <a16:creationId xmlns:a16="http://schemas.microsoft.com/office/drawing/2014/main" id="{A2A5FC9D-B2AA-452B-B355-BA60C848656F}"/>
                </a:ext>
              </a:extLst>
            </p:cNvPr>
            <p:cNvSpPr/>
            <p:nvPr/>
          </p:nvSpPr>
          <p:spPr>
            <a:xfrm>
              <a:off x="4043768" y="759763"/>
              <a:ext cx="2779569" cy="2668226"/>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3" name="Owal 6">
              <a:extLst>
                <a:ext uri="{FF2B5EF4-FFF2-40B4-BE49-F238E27FC236}">
                  <a16:creationId xmlns:a16="http://schemas.microsoft.com/office/drawing/2014/main" id="{C4800C0C-1619-43F5-950B-1B6627E7C09A}"/>
                </a:ext>
              </a:extLst>
            </p:cNvPr>
            <p:cNvSpPr txBox="1"/>
            <p:nvPr/>
          </p:nvSpPr>
          <p:spPr>
            <a:xfrm>
              <a:off x="4450826" y="1150516"/>
              <a:ext cx="1965453" cy="18867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algn="ctr" defTabSz="1244600">
                <a:lnSpc>
                  <a:spcPct val="90000"/>
                </a:lnSpc>
                <a:spcAft>
                  <a:spcPct val="35000"/>
                </a:spcAft>
              </a:pPr>
              <a:r>
                <a:rPr lang="en-US" sz="2000" cap="small" dirty="0">
                  <a:effectLst>
                    <a:outerShdw blurRad="38100" dist="38100" dir="2700000" algn="tl">
                      <a:srgbClr val="000000">
                        <a:alpha val="43137"/>
                      </a:srgbClr>
                    </a:outerShdw>
                  </a:effectLst>
                </a:rPr>
                <a:t>high level of specialist </a:t>
              </a:r>
              <a:r>
                <a:rPr lang="pl-PL" sz="2000" cap="small" dirty="0" err="1">
                  <a:effectLst>
                    <a:outerShdw blurRad="38100" dist="38100" dir="2700000" algn="tl">
                      <a:srgbClr val="000000">
                        <a:alpha val="43137"/>
                      </a:srgbClr>
                    </a:outerShdw>
                  </a:effectLst>
                </a:rPr>
                <a:t>professional</a:t>
              </a:r>
              <a:r>
                <a:rPr lang="pl-PL" sz="2000" cap="small" dirty="0">
                  <a:effectLst>
                    <a:outerShdw blurRad="38100" dist="38100" dir="2700000" algn="tl">
                      <a:srgbClr val="000000">
                        <a:alpha val="43137"/>
                      </a:srgbClr>
                    </a:outerShdw>
                  </a:effectLst>
                </a:rPr>
                <a:t> </a:t>
              </a:r>
              <a:r>
                <a:rPr lang="pl-PL" sz="2000" cap="small" dirty="0" err="1">
                  <a:effectLst>
                    <a:outerShdw blurRad="38100" dist="38100" dir="2700000" algn="tl">
                      <a:srgbClr val="000000">
                        <a:alpha val="43137"/>
                      </a:srgbClr>
                    </a:outerShdw>
                  </a:effectLst>
                </a:rPr>
                <a:t>competence</a:t>
              </a:r>
              <a:r>
                <a:rPr lang="en-US" sz="2000" cap="small" dirty="0">
                  <a:effectLst>
                    <a:outerShdw blurRad="38100" dist="38100" dir="2700000" algn="tl">
                      <a:srgbClr val="000000">
                        <a:alpha val="43137"/>
                      </a:srgbClr>
                    </a:outerShdw>
                  </a:effectLst>
                </a:rPr>
                <a:t> and medical care in Europe</a:t>
              </a:r>
              <a:endParaRPr lang="fr-BE" sz="1600" cap="small" dirty="0">
                <a:effectLst>
                  <a:outerShdw blurRad="38100" dist="38100" dir="2700000" algn="tl">
                    <a:srgbClr val="000000">
                      <a:alpha val="43137"/>
                    </a:srgbClr>
                  </a:outerShdw>
                </a:effectLst>
              </a:endParaRPr>
            </a:p>
          </p:txBody>
        </p:sp>
      </p:grpSp>
      <p:sp>
        <p:nvSpPr>
          <p:cNvPr id="27" name="Strzałka: pięciokąt 26">
            <a:extLst>
              <a:ext uri="{FF2B5EF4-FFF2-40B4-BE49-F238E27FC236}">
                <a16:creationId xmlns:a16="http://schemas.microsoft.com/office/drawing/2014/main" id="{9CF39977-8203-43E6-9DF1-706E9B07DFBC}"/>
              </a:ext>
            </a:extLst>
          </p:cNvPr>
          <p:cNvSpPr/>
          <p:nvPr/>
        </p:nvSpPr>
        <p:spPr>
          <a:xfrm>
            <a:off x="3840218" y="1512470"/>
            <a:ext cx="2142480" cy="3363249"/>
          </a:xfrm>
          <a:prstGeom prst="homePlate">
            <a:avLst>
              <a:gd name="adj" fmla="val 50000"/>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a:solidFill>
                  <a:schemeClr val="tx1">
                    <a:lumMod val="65000"/>
                    <a:lumOff val="35000"/>
                  </a:schemeClr>
                </a:solidFill>
              </a:rPr>
              <a:t>Harmonisation</a:t>
            </a:r>
            <a:r>
              <a:rPr lang="en-US" sz="1600" dirty="0">
                <a:solidFill>
                  <a:schemeClr val="tx1">
                    <a:lumMod val="65000"/>
                    <a:lumOff val="35000"/>
                  </a:schemeClr>
                </a:solidFill>
              </a:rPr>
              <a:t> of the specialist training and CME through interdisciplinary European collaboration </a:t>
            </a:r>
          </a:p>
        </p:txBody>
      </p:sp>
      <p:sp>
        <p:nvSpPr>
          <p:cNvPr id="28" name="Prostokąt 27">
            <a:extLst>
              <a:ext uri="{FF2B5EF4-FFF2-40B4-BE49-F238E27FC236}">
                <a16:creationId xmlns:a16="http://schemas.microsoft.com/office/drawing/2014/main" id="{27078215-EFCA-4399-8D81-D15157F89ED4}"/>
              </a:ext>
            </a:extLst>
          </p:cNvPr>
          <p:cNvSpPr/>
          <p:nvPr/>
        </p:nvSpPr>
        <p:spPr>
          <a:xfrm>
            <a:off x="1973942" y="1505480"/>
            <a:ext cx="1850400" cy="11466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533400">
              <a:lnSpc>
                <a:spcPct val="90000"/>
              </a:lnSpc>
              <a:spcAft>
                <a:spcPct val="35000"/>
              </a:spcAft>
            </a:pPr>
            <a:r>
              <a:rPr lang="fr-BE"/>
              <a:t>Postgraduate Training (PGT</a:t>
            </a:r>
            <a:r>
              <a:rPr lang="fr-BE" sz="1200"/>
              <a:t>)</a:t>
            </a:r>
            <a:endParaRPr lang="fr-BE" sz="1200" dirty="0"/>
          </a:p>
        </p:txBody>
      </p:sp>
      <p:sp>
        <p:nvSpPr>
          <p:cNvPr id="29" name="Prostokąt 28">
            <a:extLst>
              <a:ext uri="{FF2B5EF4-FFF2-40B4-BE49-F238E27FC236}">
                <a16:creationId xmlns:a16="http://schemas.microsoft.com/office/drawing/2014/main" id="{9D2C22B0-67B5-4ECE-BFBA-A0A1A8EE1C08}"/>
              </a:ext>
            </a:extLst>
          </p:cNvPr>
          <p:cNvSpPr/>
          <p:nvPr/>
        </p:nvSpPr>
        <p:spPr>
          <a:xfrm>
            <a:off x="1973942" y="2617283"/>
            <a:ext cx="1850400" cy="11466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533400">
              <a:lnSpc>
                <a:spcPct val="90000"/>
              </a:lnSpc>
              <a:spcAft>
                <a:spcPct val="35000"/>
              </a:spcAft>
            </a:pPr>
            <a:r>
              <a:rPr lang="fr-BE" dirty="0"/>
              <a:t>Continuing Medical Education</a:t>
            </a:r>
            <a:r>
              <a:rPr lang="pl-PL" dirty="0"/>
              <a:t> (CME)</a:t>
            </a:r>
            <a:endParaRPr lang="fr-BE" dirty="0"/>
          </a:p>
        </p:txBody>
      </p:sp>
      <p:sp>
        <p:nvSpPr>
          <p:cNvPr id="30" name="Prostokąt 29">
            <a:extLst>
              <a:ext uri="{FF2B5EF4-FFF2-40B4-BE49-F238E27FC236}">
                <a16:creationId xmlns:a16="http://schemas.microsoft.com/office/drawing/2014/main" id="{A2A043A0-8C9B-4360-848A-ABD2E632D84F}"/>
              </a:ext>
            </a:extLst>
          </p:cNvPr>
          <p:cNvSpPr/>
          <p:nvPr/>
        </p:nvSpPr>
        <p:spPr>
          <a:xfrm>
            <a:off x="1973942" y="3729086"/>
            <a:ext cx="1850400" cy="11466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533400">
              <a:lnSpc>
                <a:spcPct val="90000"/>
              </a:lnSpc>
              <a:spcAft>
                <a:spcPct val="35000"/>
              </a:spcAft>
            </a:pPr>
            <a:r>
              <a:rPr lang="fr-BE" dirty="0"/>
              <a:t>Quality Assurance in Specialist medical practice</a:t>
            </a:r>
          </a:p>
        </p:txBody>
      </p:sp>
      <p:sp>
        <p:nvSpPr>
          <p:cNvPr id="4" name="Symbol zastępczy daty 3">
            <a:extLst>
              <a:ext uri="{FF2B5EF4-FFF2-40B4-BE49-F238E27FC236}">
                <a16:creationId xmlns:a16="http://schemas.microsoft.com/office/drawing/2014/main" id="{82038480-4DAF-4373-97D7-8A09D3A32C12}"/>
              </a:ext>
            </a:extLst>
          </p:cNvPr>
          <p:cNvSpPr>
            <a:spLocks noGrp="1"/>
          </p:cNvSpPr>
          <p:nvPr>
            <p:ph type="dt" sz="half" idx="2"/>
          </p:nvPr>
        </p:nvSpPr>
        <p:spPr/>
        <p:txBody>
          <a:bodyPr/>
          <a:lstStyle/>
          <a:p>
            <a:pPr>
              <a:defRPr/>
            </a:pPr>
            <a:fld id="{271F9272-ED7F-49AA-A8F4-92B3A0F1ACAE}" type="datetime10">
              <a:rPr lang="pl-PL" smtClean="0"/>
              <a:t>15:48</a:t>
            </a:fld>
            <a:endParaRPr lang="pl-PL"/>
          </a:p>
        </p:txBody>
      </p:sp>
      <p:sp>
        <p:nvSpPr>
          <p:cNvPr id="5" name="Symbol zastępczy stopki 4">
            <a:extLst>
              <a:ext uri="{FF2B5EF4-FFF2-40B4-BE49-F238E27FC236}">
                <a16:creationId xmlns:a16="http://schemas.microsoft.com/office/drawing/2014/main" id="{A8B1C506-059A-45D2-8B7A-B50489DA8C2C}"/>
              </a:ext>
            </a:extLst>
          </p:cNvPr>
          <p:cNvSpPr>
            <a:spLocks noGrp="1"/>
          </p:cNvSpPr>
          <p:nvPr>
            <p:ph type="ftr" sz="quarter" idx="10"/>
          </p:nvPr>
        </p:nvSpPr>
        <p:spPr/>
        <p:txBody>
          <a:bodyPr/>
          <a:lstStyle/>
          <a:p>
            <a:pPr>
              <a:defRPr/>
            </a:pPr>
            <a:r>
              <a:rPr lang="pl-PL"/>
              <a:t>UEMS 2017</a:t>
            </a:r>
            <a:endParaRPr lang="pl-PL" dirty="0"/>
          </a:p>
        </p:txBody>
      </p:sp>
      <p:sp>
        <p:nvSpPr>
          <p:cNvPr id="6" name="Symbol zastępczy numeru slajdu 5">
            <a:extLst>
              <a:ext uri="{FF2B5EF4-FFF2-40B4-BE49-F238E27FC236}">
                <a16:creationId xmlns:a16="http://schemas.microsoft.com/office/drawing/2014/main" id="{60727CA1-6658-4AA9-883F-7875E6E84634}"/>
              </a:ext>
            </a:extLst>
          </p:cNvPr>
          <p:cNvSpPr>
            <a:spLocks noGrp="1"/>
          </p:cNvSpPr>
          <p:nvPr>
            <p:ph type="sldNum" sz="quarter" idx="11"/>
          </p:nvPr>
        </p:nvSpPr>
        <p:spPr/>
        <p:txBody>
          <a:bodyPr/>
          <a:lstStyle/>
          <a:p>
            <a:pPr>
              <a:defRPr/>
            </a:pPr>
            <a:fld id="{D2ACDAF4-B28F-4BD7-AB17-8A0E1B760154}" type="slidenum">
              <a:rPr lang="pl-PL" altLang="fr-FR" smtClean="0"/>
              <a:pPr>
                <a:defRPr/>
              </a:pPr>
              <a:t>6</a:t>
            </a:fld>
            <a:endParaRPr lang="pl-PL" altLang="fr-FR"/>
          </a:p>
        </p:txBody>
      </p:sp>
    </p:spTree>
    <p:extLst>
      <p:ext uri="{BB962C8B-B14F-4D97-AF65-F5344CB8AC3E}">
        <p14:creationId xmlns:p14="http://schemas.microsoft.com/office/powerpoint/2010/main" val="2636139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p:txBody>
          <a:bodyPr>
            <a:normAutofit/>
          </a:bodyPr>
          <a:lstStyle/>
          <a:p>
            <a:pPr eaLnBrk="1" hangingPunct="1">
              <a:defRPr/>
            </a:pPr>
            <a:r>
              <a:rPr lang="pl-PL" sz="3200" cap="small" dirty="0">
                <a:latin typeface="Times New Roman" pitchFamily="18" charset="0"/>
                <a:ea typeface="+mj-ea"/>
                <a:cs typeface="+mj-cs"/>
              </a:rPr>
              <a:t>UEMS </a:t>
            </a:r>
            <a:r>
              <a:rPr lang="pl-PL" sz="3200" cap="small" dirty="0" err="1">
                <a:latin typeface="Times New Roman" pitchFamily="18" charset="0"/>
                <a:ea typeface="+mj-ea"/>
                <a:cs typeface="+mj-cs"/>
              </a:rPr>
              <a:t>Achievements</a:t>
            </a:r>
            <a:endParaRPr lang="en-GB" sz="3200" cap="small" dirty="0">
              <a:latin typeface="Times New Roman" pitchFamily="18" charset="0"/>
              <a:ea typeface="+mj-ea"/>
              <a:cs typeface="+mj-cs"/>
            </a:endParaRPr>
          </a:p>
        </p:txBody>
      </p:sp>
      <p:sp>
        <p:nvSpPr>
          <p:cNvPr id="18436" name="Slide Number Placeholder 3"/>
          <p:cNvSpPr>
            <a:spLocks noGrp="1"/>
          </p:cNvSpPr>
          <p:nvPr>
            <p:ph type="sldNum" sz="quarter" idx="11"/>
          </p:nvPr>
        </p:nvSpPr>
        <p:spPr bwMode="auto">
          <a:prstGeom prst="ellipse">
            <a:avLst/>
          </a:prstGeom>
          <a:noFill/>
          <a:ln w="19050">
            <a:solidFill>
              <a:srgbClr val="FFFFFF"/>
            </a:solidFill>
            <a:round/>
            <a:headEnd/>
            <a:tailEnd/>
          </a:ln>
        </p:spPr>
        <p:txBody>
          <a:bodyPr lIns="9144" tIns="9144" rIns="9144" bIns="9144"/>
          <a:lstStyle/>
          <a:p>
            <a:pPr algn="ctr">
              <a:lnSpc>
                <a:spcPct val="90000"/>
              </a:lnSpc>
            </a:pPr>
            <a:fld id="{45D732A6-6CAE-4836-A361-D065EE986809}" type="slidenum">
              <a:rPr lang="en-US" altLang="fr-FR" sz="1600" smtClean="0">
                <a:solidFill>
                  <a:srgbClr val="FFFFFF"/>
                </a:solidFill>
                <a:cs typeface="Arial" charset="0"/>
              </a:rPr>
              <a:pPr algn="ctr">
                <a:lnSpc>
                  <a:spcPct val="90000"/>
                </a:lnSpc>
              </a:pPr>
              <a:t>7</a:t>
            </a:fld>
            <a:endParaRPr lang="en-US" altLang="fr-FR" sz="1600">
              <a:solidFill>
                <a:srgbClr val="FFFFFF"/>
              </a:solidFill>
              <a:cs typeface="Arial" charset="0"/>
            </a:endParaRPr>
          </a:p>
        </p:txBody>
      </p:sp>
      <p:sp>
        <p:nvSpPr>
          <p:cNvPr id="7" name="Vertical Scroll 43"/>
          <p:cNvSpPr/>
          <p:nvPr/>
        </p:nvSpPr>
        <p:spPr>
          <a:xfrm>
            <a:off x="3025022" y="1556792"/>
            <a:ext cx="5147377" cy="4502373"/>
          </a:xfrm>
          <a:prstGeom prst="verticalScroll">
            <a:avLst/>
          </a:prstGeom>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171450" indent="-171450" eaLnBrk="1" hangingPunct="1">
              <a:lnSpc>
                <a:spcPct val="115000"/>
              </a:lnSpc>
              <a:spcAft>
                <a:spcPts val="1000"/>
              </a:spcAft>
              <a:buClr>
                <a:srgbClr val="00B050"/>
              </a:buClr>
              <a:buSzPct val="150000"/>
              <a:buFont typeface="Wingdings" panose="05000000000000000000" pitchFamily="2" charset="2"/>
              <a:buChar char="ü"/>
              <a:defRPr/>
            </a:pPr>
            <a:r>
              <a:rPr lang="pl-PL" altLang="fr-FR" sz="1600" b="1" dirty="0">
                <a:solidFill>
                  <a:srgbClr val="000000"/>
                </a:solidFill>
                <a:ea typeface="Calibri" pitchFamily="34" charset="0"/>
              </a:rPr>
              <a:t>European Training </a:t>
            </a:r>
            <a:r>
              <a:rPr lang="pl-PL" altLang="fr-FR" sz="1600" b="1" dirty="0" err="1">
                <a:solidFill>
                  <a:srgbClr val="000000"/>
                </a:solidFill>
                <a:ea typeface="Calibri" pitchFamily="34" charset="0"/>
              </a:rPr>
              <a:t>Requirements</a:t>
            </a:r>
            <a:r>
              <a:rPr lang="pl-PL" altLang="fr-FR" sz="1600" b="1" dirty="0">
                <a:solidFill>
                  <a:srgbClr val="000000"/>
                </a:solidFill>
                <a:ea typeface="Calibri" pitchFamily="34" charset="0"/>
              </a:rPr>
              <a:t> </a:t>
            </a:r>
            <a:r>
              <a:rPr lang="pl-PL" altLang="fr-FR" sz="1600" dirty="0">
                <a:solidFill>
                  <a:srgbClr val="000000"/>
                </a:solidFill>
                <a:ea typeface="Calibri" pitchFamily="34" charset="0"/>
              </a:rPr>
              <a:t>(in </a:t>
            </a:r>
            <a:r>
              <a:rPr lang="pl-PL" altLang="fr-FR" sz="1600" dirty="0" err="1">
                <a:solidFill>
                  <a:srgbClr val="000000"/>
                </a:solidFill>
                <a:ea typeface="Calibri" pitchFamily="34" charset="0"/>
              </a:rPr>
              <a:t>collaboration</a:t>
            </a:r>
            <a:r>
              <a:rPr lang="pl-PL" altLang="fr-FR" sz="1600" dirty="0">
                <a:solidFill>
                  <a:srgbClr val="000000"/>
                </a:solidFill>
                <a:ea typeface="Calibri" pitchFamily="34" charset="0"/>
              </a:rPr>
              <a:t> with European </a:t>
            </a:r>
            <a:r>
              <a:rPr lang="pl-PL" altLang="fr-FR" sz="1600" dirty="0" err="1">
                <a:solidFill>
                  <a:srgbClr val="000000"/>
                </a:solidFill>
                <a:ea typeface="Calibri" pitchFamily="34" charset="0"/>
              </a:rPr>
              <a:t>Scientific</a:t>
            </a:r>
            <a:r>
              <a:rPr lang="pl-PL" altLang="fr-FR" sz="1600" dirty="0">
                <a:solidFill>
                  <a:srgbClr val="000000"/>
                </a:solidFill>
                <a:ea typeface="Calibri" pitchFamily="34" charset="0"/>
              </a:rPr>
              <a:t> </a:t>
            </a:r>
            <a:r>
              <a:rPr lang="pl-PL" altLang="fr-FR" sz="1600" dirty="0" err="1">
                <a:solidFill>
                  <a:srgbClr val="000000"/>
                </a:solidFill>
                <a:ea typeface="Calibri" pitchFamily="34" charset="0"/>
              </a:rPr>
              <a:t>Societies</a:t>
            </a:r>
            <a:r>
              <a:rPr lang="pl-PL" altLang="fr-FR" sz="1600" dirty="0">
                <a:solidFill>
                  <a:srgbClr val="000000"/>
                </a:solidFill>
                <a:ea typeface="Calibri" pitchFamily="34" charset="0"/>
              </a:rPr>
              <a:t>)</a:t>
            </a:r>
            <a:r>
              <a:rPr lang="pl-PL" altLang="fr-FR" sz="1600" b="1" dirty="0">
                <a:solidFill>
                  <a:srgbClr val="000000"/>
                </a:solidFill>
                <a:ea typeface="Calibri" pitchFamily="34" charset="0"/>
              </a:rPr>
              <a:t> </a:t>
            </a:r>
          </a:p>
          <a:p>
            <a:pPr marL="171450" indent="-171450" eaLnBrk="1" hangingPunct="1">
              <a:lnSpc>
                <a:spcPct val="115000"/>
              </a:lnSpc>
              <a:spcAft>
                <a:spcPts val="1000"/>
              </a:spcAft>
              <a:buClr>
                <a:srgbClr val="00B050"/>
              </a:buClr>
              <a:buSzPct val="150000"/>
              <a:buFont typeface="Wingdings" panose="05000000000000000000" pitchFamily="2" charset="2"/>
              <a:buChar char="ü"/>
              <a:defRPr/>
            </a:pPr>
            <a:r>
              <a:rPr lang="pl-PL" altLang="fr-FR" sz="1600" b="1" dirty="0">
                <a:solidFill>
                  <a:srgbClr val="000000"/>
                </a:solidFill>
                <a:ea typeface="Calibri" pitchFamily="34" charset="0"/>
              </a:rPr>
              <a:t>European </a:t>
            </a:r>
            <a:r>
              <a:rPr lang="pl-PL" altLang="fr-FR" sz="1600" b="1" dirty="0" err="1">
                <a:solidFill>
                  <a:srgbClr val="000000"/>
                </a:solidFill>
                <a:ea typeface="Calibri" pitchFamily="34" charset="0"/>
              </a:rPr>
              <a:t>Examinations</a:t>
            </a:r>
            <a:r>
              <a:rPr lang="pl-PL" altLang="fr-FR" sz="1600" b="1" dirty="0">
                <a:solidFill>
                  <a:srgbClr val="000000"/>
                </a:solidFill>
                <a:ea typeface="Calibri" pitchFamily="34" charset="0"/>
              </a:rPr>
              <a:t> </a:t>
            </a:r>
            <a:r>
              <a:rPr lang="pl-PL" altLang="fr-FR" sz="1600" dirty="0">
                <a:solidFill>
                  <a:srgbClr val="000000"/>
                </a:solidFill>
                <a:ea typeface="Calibri" pitchFamily="34" charset="0"/>
              </a:rPr>
              <a:t>(in </a:t>
            </a:r>
            <a:r>
              <a:rPr lang="pl-PL" altLang="fr-FR" sz="1600" dirty="0" err="1">
                <a:solidFill>
                  <a:srgbClr val="000000"/>
                </a:solidFill>
                <a:ea typeface="Calibri" pitchFamily="34" charset="0"/>
              </a:rPr>
              <a:t>collaboration</a:t>
            </a:r>
            <a:r>
              <a:rPr lang="pl-PL" altLang="fr-FR" sz="1600" dirty="0">
                <a:solidFill>
                  <a:srgbClr val="000000"/>
                </a:solidFill>
                <a:ea typeface="Calibri" pitchFamily="34" charset="0"/>
              </a:rPr>
              <a:t> with European </a:t>
            </a:r>
            <a:r>
              <a:rPr lang="pl-PL" altLang="fr-FR" sz="1600" dirty="0" err="1">
                <a:solidFill>
                  <a:srgbClr val="000000"/>
                </a:solidFill>
                <a:ea typeface="Calibri" pitchFamily="34" charset="0"/>
              </a:rPr>
              <a:t>Scientific</a:t>
            </a:r>
            <a:r>
              <a:rPr lang="pl-PL" altLang="fr-FR" sz="1600" dirty="0">
                <a:solidFill>
                  <a:srgbClr val="000000"/>
                </a:solidFill>
                <a:ea typeface="Calibri" pitchFamily="34" charset="0"/>
              </a:rPr>
              <a:t> </a:t>
            </a:r>
            <a:r>
              <a:rPr lang="pl-PL" altLang="fr-FR" sz="1600" dirty="0" err="1">
                <a:solidFill>
                  <a:srgbClr val="000000"/>
                </a:solidFill>
                <a:ea typeface="Calibri" pitchFamily="34" charset="0"/>
              </a:rPr>
              <a:t>Societies</a:t>
            </a:r>
            <a:r>
              <a:rPr lang="pl-PL" altLang="fr-FR" sz="1600" dirty="0">
                <a:solidFill>
                  <a:srgbClr val="000000"/>
                </a:solidFill>
                <a:ea typeface="Calibri" pitchFamily="34" charset="0"/>
              </a:rPr>
              <a:t>)</a:t>
            </a:r>
            <a:endParaRPr lang="en-US" altLang="fr-FR" sz="1600" dirty="0">
              <a:solidFill>
                <a:srgbClr val="000000"/>
              </a:solidFill>
              <a:ea typeface="Calibri" pitchFamily="34" charset="0"/>
            </a:endParaRPr>
          </a:p>
          <a:p>
            <a:pPr marL="171450" indent="-171450" eaLnBrk="1" hangingPunct="1">
              <a:lnSpc>
                <a:spcPct val="115000"/>
              </a:lnSpc>
              <a:spcAft>
                <a:spcPts val="1000"/>
              </a:spcAft>
              <a:buClr>
                <a:srgbClr val="00B050"/>
              </a:buClr>
              <a:buSzPct val="150000"/>
              <a:buFont typeface="Wingdings" panose="05000000000000000000" pitchFamily="2" charset="2"/>
              <a:buChar char="ü"/>
              <a:defRPr/>
            </a:pPr>
            <a:r>
              <a:rPr lang="pl-PL" altLang="fr-FR" sz="1600" b="1" dirty="0">
                <a:solidFill>
                  <a:srgbClr val="000000"/>
                </a:solidFill>
                <a:ea typeface="Calibri" pitchFamily="34" charset="0"/>
              </a:rPr>
              <a:t>UEMS EACCME - </a:t>
            </a:r>
            <a:r>
              <a:rPr lang="pl-PL" altLang="fr-FR" sz="1600" dirty="0" err="1">
                <a:solidFill>
                  <a:srgbClr val="000000"/>
                </a:solidFill>
                <a:ea typeface="Calibri" pitchFamily="34" charset="0"/>
              </a:rPr>
              <a:t>criteria</a:t>
            </a:r>
            <a:r>
              <a:rPr lang="pl-PL" altLang="fr-FR" sz="1600" dirty="0">
                <a:solidFill>
                  <a:srgbClr val="000000"/>
                </a:solidFill>
                <a:ea typeface="Calibri" pitchFamily="34" charset="0"/>
              </a:rPr>
              <a:t> for CME </a:t>
            </a:r>
            <a:r>
              <a:rPr lang="pl-PL" altLang="fr-FR" sz="1600" dirty="0" err="1">
                <a:solidFill>
                  <a:srgbClr val="000000"/>
                </a:solidFill>
                <a:ea typeface="Calibri" pitchFamily="34" charset="0"/>
              </a:rPr>
              <a:t>quality</a:t>
            </a:r>
            <a:r>
              <a:rPr lang="pl-PL" altLang="fr-FR" sz="1600" dirty="0">
                <a:solidFill>
                  <a:srgbClr val="000000"/>
                </a:solidFill>
                <a:ea typeface="Calibri" pitchFamily="34" charset="0"/>
              </a:rPr>
              <a:t> </a:t>
            </a:r>
            <a:r>
              <a:rPr lang="pl-PL" altLang="fr-FR" sz="1600" dirty="0" err="1">
                <a:solidFill>
                  <a:srgbClr val="000000"/>
                </a:solidFill>
                <a:ea typeface="Calibri" pitchFamily="34" charset="0"/>
              </a:rPr>
              <a:t>implemented</a:t>
            </a:r>
            <a:r>
              <a:rPr lang="pl-PL" altLang="fr-FR" sz="1600" dirty="0">
                <a:solidFill>
                  <a:srgbClr val="000000"/>
                </a:solidFill>
                <a:ea typeface="Calibri" pitchFamily="34" charset="0"/>
              </a:rPr>
              <a:t> in accreditation of International CME </a:t>
            </a:r>
            <a:endParaRPr lang="en-US" altLang="fr-FR" sz="1600" dirty="0">
              <a:solidFill>
                <a:srgbClr val="000000"/>
              </a:solidFill>
              <a:ea typeface="Calibri" pitchFamily="34" charset="0"/>
            </a:endParaRPr>
          </a:p>
          <a:p>
            <a:pPr marL="171450" indent="-171450" eaLnBrk="1" hangingPunct="1">
              <a:lnSpc>
                <a:spcPct val="115000"/>
              </a:lnSpc>
              <a:spcAft>
                <a:spcPts val="1000"/>
              </a:spcAft>
              <a:buClr>
                <a:srgbClr val="00B050"/>
              </a:buClr>
              <a:buSzPct val="150000"/>
              <a:buFont typeface="Wingdings" panose="05000000000000000000" pitchFamily="2" charset="2"/>
              <a:buChar char="ü"/>
              <a:defRPr/>
            </a:pPr>
            <a:r>
              <a:rPr lang="pl-PL" altLang="fr-FR" sz="1600" b="1" dirty="0" err="1">
                <a:solidFill>
                  <a:srgbClr val="000000"/>
                </a:solidFill>
                <a:ea typeface="Calibri" pitchFamily="34" charset="0"/>
              </a:rPr>
              <a:t>Effective</a:t>
            </a:r>
            <a:r>
              <a:rPr lang="pl-PL" altLang="fr-FR" sz="1600" b="1" dirty="0">
                <a:solidFill>
                  <a:srgbClr val="000000"/>
                </a:solidFill>
                <a:ea typeface="Calibri" pitchFamily="34" charset="0"/>
              </a:rPr>
              <a:t> </a:t>
            </a:r>
            <a:r>
              <a:rPr lang="pl-PL" altLang="fr-FR" sz="1600" b="1" dirty="0" err="1">
                <a:solidFill>
                  <a:srgbClr val="000000"/>
                </a:solidFill>
                <a:ea typeface="Calibri" pitchFamily="34" charset="0"/>
              </a:rPr>
              <a:t>interdisciplinary</a:t>
            </a:r>
            <a:r>
              <a:rPr lang="pl-PL" altLang="fr-FR" sz="1600" b="1" dirty="0">
                <a:solidFill>
                  <a:srgbClr val="000000"/>
                </a:solidFill>
                <a:ea typeface="Calibri" pitchFamily="34" charset="0"/>
              </a:rPr>
              <a:t> </a:t>
            </a:r>
            <a:r>
              <a:rPr lang="pl-PL" altLang="fr-FR" sz="1600" b="1" dirty="0" err="1">
                <a:solidFill>
                  <a:srgbClr val="000000"/>
                </a:solidFill>
                <a:ea typeface="Calibri" pitchFamily="34" charset="0"/>
              </a:rPr>
              <a:t>cooperation</a:t>
            </a:r>
            <a:r>
              <a:rPr lang="pl-PL" altLang="fr-FR" sz="1600" b="1" dirty="0">
                <a:solidFill>
                  <a:srgbClr val="000000"/>
                </a:solidFill>
                <a:ea typeface="Calibri" pitchFamily="34" charset="0"/>
              </a:rPr>
              <a:t> </a:t>
            </a:r>
            <a:r>
              <a:rPr lang="pl-PL" altLang="fr-FR" sz="1600" dirty="0">
                <a:solidFill>
                  <a:srgbClr val="000000"/>
                </a:solidFill>
                <a:ea typeface="Calibri" pitchFamily="34" charset="0"/>
              </a:rPr>
              <a:t>on </a:t>
            </a:r>
            <a:r>
              <a:rPr lang="pl-PL" altLang="fr-FR" sz="1600" dirty="0" err="1">
                <a:solidFill>
                  <a:srgbClr val="000000"/>
                </a:solidFill>
                <a:ea typeface="Calibri" pitchFamily="34" charset="0"/>
              </a:rPr>
              <a:t>voluntary</a:t>
            </a:r>
            <a:r>
              <a:rPr lang="pl-PL" altLang="fr-FR" sz="1600" dirty="0">
                <a:solidFill>
                  <a:srgbClr val="000000"/>
                </a:solidFill>
                <a:ea typeface="Calibri" pitchFamily="34" charset="0"/>
              </a:rPr>
              <a:t> </a:t>
            </a:r>
            <a:r>
              <a:rPr lang="pl-PL" altLang="fr-FR" sz="1600" dirty="0" err="1">
                <a:solidFill>
                  <a:srgbClr val="000000"/>
                </a:solidFill>
                <a:ea typeface="Calibri" pitchFamily="34" charset="0"/>
              </a:rPr>
              <a:t>basis</a:t>
            </a:r>
            <a:r>
              <a:rPr lang="pl-PL" altLang="fr-FR" sz="1600" dirty="0">
                <a:solidFill>
                  <a:srgbClr val="000000"/>
                </a:solidFill>
                <a:ea typeface="Calibri" pitchFamily="34" charset="0"/>
              </a:rPr>
              <a:t> </a:t>
            </a:r>
            <a:endParaRPr lang="en-GB" altLang="fr-FR" sz="1400" dirty="0">
              <a:solidFill>
                <a:srgbClr val="000000"/>
              </a:solidFill>
              <a:ea typeface="Calibri" pitchFamily="34" charset="0"/>
            </a:endParaRPr>
          </a:p>
        </p:txBody>
      </p:sp>
      <p:sp>
        <p:nvSpPr>
          <p:cNvPr id="2" name="Symbol zastępczy stopki 1"/>
          <p:cNvSpPr>
            <a:spLocks noGrp="1"/>
          </p:cNvSpPr>
          <p:nvPr>
            <p:ph type="ftr" sz="quarter" idx="10"/>
          </p:nvPr>
        </p:nvSpPr>
        <p:spPr/>
        <p:txBody>
          <a:bodyPr/>
          <a:lstStyle/>
          <a:p>
            <a:pPr>
              <a:defRPr/>
            </a:pPr>
            <a:r>
              <a:rPr lang="pl-PL"/>
              <a:t>UEMS 2017</a:t>
            </a:r>
            <a:endParaRPr lang="pl-PL" dirty="0"/>
          </a:p>
        </p:txBody>
      </p:sp>
      <p:sp>
        <p:nvSpPr>
          <p:cNvPr id="3" name="Symbol zastępczy daty 2"/>
          <p:cNvSpPr>
            <a:spLocks noGrp="1"/>
          </p:cNvSpPr>
          <p:nvPr>
            <p:ph type="dt" sz="half" idx="2"/>
          </p:nvPr>
        </p:nvSpPr>
        <p:spPr/>
        <p:txBody>
          <a:bodyPr/>
          <a:lstStyle/>
          <a:p>
            <a:pPr>
              <a:defRPr/>
            </a:pPr>
            <a:fld id="{B40D2DEB-6275-44F7-ACF5-35C10C13449C}" type="datetime10">
              <a:rPr lang="pl-PL" smtClean="0"/>
              <a:t>15:48</a:t>
            </a:fld>
            <a:endParaRPr lang="pl-PL"/>
          </a:p>
        </p:txBody>
      </p:sp>
    </p:spTree>
    <p:extLst>
      <p:ext uri="{BB962C8B-B14F-4D97-AF65-F5344CB8AC3E}">
        <p14:creationId xmlns:p14="http://schemas.microsoft.com/office/powerpoint/2010/main" val="1797252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4"/>
          <p:cNvSpPr>
            <a:spLocks noGrp="1"/>
          </p:cNvSpPr>
          <p:nvPr>
            <p:ph type="sldNum" sz="quarter" idx="11"/>
          </p:nvPr>
        </p:nvSpPr>
        <p:spPr bwMode="auto">
          <a:noFill/>
          <a:ln>
            <a:miter lim="800000"/>
            <a:headEnd/>
            <a:tailEnd/>
          </a:ln>
        </p:spPr>
        <p:txBody>
          <a:bodyPr/>
          <a:lstStyle/>
          <a:p>
            <a:fld id="{A75A5F32-3818-4BC3-953C-2E5B8754A1C4}" type="slidenum">
              <a:rPr lang="pl-PL" altLang="fr-FR" smtClean="0">
                <a:cs typeface="Arial" charset="0"/>
              </a:rPr>
              <a:pPr/>
              <a:t>8</a:t>
            </a:fld>
            <a:endParaRPr lang="pl-PL" altLang="fr-FR">
              <a:cs typeface="Arial" charset="0"/>
            </a:endParaRPr>
          </a:p>
        </p:txBody>
      </p:sp>
      <p:sp>
        <p:nvSpPr>
          <p:cNvPr id="44" name="Vertical Scroll 43"/>
          <p:cNvSpPr/>
          <p:nvPr/>
        </p:nvSpPr>
        <p:spPr>
          <a:xfrm>
            <a:off x="5371586" y="2801432"/>
            <a:ext cx="3526970" cy="3150357"/>
          </a:xfrm>
          <a:prstGeom prst="verticalScroll">
            <a:avLst/>
          </a:prstGeom>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171450" indent="-171450" eaLnBrk="1" hangingPunct="1">
              <a:lnSpc>
                <a:spcPct val="115000"/>
              </a:lnSpc>
              <a:spcAft>
                <a:spcPts val="1000"/>
              </a:spcAft>
              <a:buClr>
                <a:srgbClr val="00B050"/>
              </a:buClr>
              <a:buSzPct val="150000"/>
              <a:buFont typeface="Wingdings" panose="05000000000000000000" pitchFamily="2" charset="2"/>
              <a:buChar char="ü"/>
              <a:defRPr/>
            </a:pPr>
            <a:r>
              <a:rPr lang="pl-PL" altLang="fr-FR" sz="1600" b="1" dirty="0" err="1">
                <a:solidFill>
                  <a:srgbClr val="000000"/>
                </a:solidFill>
                <a:ea typeface="Calibri" pitchFamily="34" charset="0"/>
              </a:rPr>
              <a:t>Managing</a:t>
            </a:r>
            <a:r>
              <a:rPr lang="pl-PL" altLang="fr-FR" sz="1600" b="1" dirty="0">
                <a:solidFill>
                  <a:srgbClr val="000000"/>
                </a:solidFill>
                <a:ea typeface="Calibri" pitchFamily="34" charset="0"/>
              </a:rPr>
              <a:t> </a:t>
            </a:r>
            <a:r>
              <a:rPr lang="pl-PL" altLang="fr-FR" sz="1600" b="1" dirty="0" err="1">
                <a:solidFill>
                  <a:srgbClr val="000000"/>
                </a:solidFill>
                <a:ea typeface="Calibri" pitchFamily="34" charset="0"/>
              </a:rPr>
              <a:t>complexity</a:t>
            </a:r>
            <a:r>
              <a:rPr lang="pl-PL" altLang="fr-FR" sz="1600" b="1" dirty="0">
                <a:solidFill>
                  <a:srgbClr val="000000"/>
                </a:solidFill>
                <a:ea typeface="Calibri" pitchFamily="34" charset="0"/>
              </a:rPr>
              <a:t> </a:t>
            </a:r>
          </a:p>
          <a:p>
            <a:pPr marL="171450" indent="-171450" eaLnBrk="1" hangingPunct="1">
              <a:lnSpc>
                <a:spcPct val="115000"/>
              </a:lnSpc>
              <a:spcAft>
                <a:spcPts val="1000"/>
              </a:spcAft>
              <a:buClr>
                <a:srgbClr val="00B050"/>
              </a:buClr>
              <a:buSzPct val="150000"/>
              <a:buFont typeface="Wingdings" panose="05000000000000000000" pitchFamily="2" charset="2"/>
              <a:buChar char="ü"/>
              <a:defRPr/>
            </a:pPr>
            <a:r>
              <a:rPr lang="pl-PL" altLang="fr-FR" sz="1600" b="1" dirty="0">
                <a:solidFill>
                  <a:srgbClr val="000000"/>
                </a:solidFill>
                <a:ea typeface="Calibri" pitchFamily="34" charset="0"/>
              </a:rPr>
              <a:t>The UEMS House - </a:t>
            </a:r>
            <a:br>
              <a:rPr lang="pl-PL" altLang="fr-FR" sz="1600" b="1" dirty="0">
                <a:solidFill>
                  <a:srgbClr val="000000"/>
                </a:solidFill>
                <a:ea typeface="Calibri" pitchFamily="34" charset="0"/>
              </a:rPr>
            </a:br>
            <a:r>
              <a:rPr lang="pl-PL" altLang="fr-FR" sz="1600" b="1" dirty="0" err="1">
                <a:solidFill>
                  <a:srgbClr val="000000"/>
                </a:solidFill>
                <a:ea typeface="Calibri" pitchFamily="34" charset="0"/>
              </a:rPr>
              <a:t>Domus</a:t>
            </a:r>
            <a:r>
              <a:rPr lang="pl-PL" altLang="fr-FR" sz="1600" b="1" dirty="0">
                <a:solidFill>
                  <a:srgbClr val="000000"/>
                </a:solidFill>
                <a:ea typeface="Calibri" pitchFamily="34" charset="0"/>
              </a:rPr>
              <a:t> </a:t>
            </a:r>
            <a:r>
              <a:rPr lang="pl-PL" altLang="fr-FR" sz="1600" b="1" dirty="0" err="1">
                <a:solidFill>
                  <a:srgbClr val="000000"/>
                </a:solidFill>
                <a:ea typeface="Calibri" pitchFamily="34" charset="0"/>
              </a:rPr>
              <a:t>Medica</a:t>
            </a:r>
            <a:r>
              <a:rPr lang="pl-PL" altLang="fr-FR" sz="1600" b="1" dirty="0">
                <a:solidFill>
                  <a:srgbClr val="000000"/>
                </a:solidFill>
                <a:ea typeface="Calibri" pitchFamily="34" charset="0"/>
              </a:rPr>
              <a:t> </a:t>
            </a:r>
            <a:r>
              <a:rPr lang="pl-PL" altLang="fr-FR" sz="1600" b="1" dirty="0" err="1">
                <a:solidFill>
                  <a:srgbClr val="000000"/>
                </a:solidFill>
                <a:ea typeface="Calibri" pitchFamily="34" charset="0"/>
              </a:rPr>
              <a:t>Europaea</a:t>
            </a:r>
            <a:r>
              <a:rPr lang="pl-PL" altLang="fr-FR" sz="1600" b="1" dirty="0">
                <a:solidFill>
                  <a:srgbClr val="000000"/>
                </a:solidFill>
                <a:ea typeface="Calibri" pitchFamily="34" charset="0"/>
              </a:rPr>
              <a:t> </a:t>
            </a:r>
          </a:p>
          <a:p>
            <a:pPr marL="171450" indent="-171450" eaLnBrk="1" hangingPunct="1">
              <a:lnSpc>
                <a:spcPct val="115000"/>
              </a:lnSpc>
              <a:spcAft>
                <a:spcPts val="1000"/>
              </a:spcAft>
              <a:buClr>
                <a:srgbClr val="00B050"/>
              </a:buClr>
              <a:buSzPct val="150000"/>
              <a:buFont typeface="Wingdings" panose="05000000000000000000" pitchFamily="2" charset="2"/>
              <a:buChar char="ü"/>
              <a:defRPr/>
            </a:pPr>
            <a:r>
              <a:rPr lang="pl-PL" altLang="fr-FR" sz="1600" b="1" dirty="0">
                <a:solidFill>
                  <a:srgbClr val="000000"/>
                </a:solidFill>
                <a:ea typeface="Calibri" pitchFamily="34" charset="0"/>
              </a:rPr>
              <a:t>UEMS EACCME 2.0 </a:t>
            </a:r>
          </a:p>
          <a:p>
            <a:pPr marL="171450" indent="-171450" eaLnBrk="1" hangingPunct="1">
              <a:lnSpc>
                <a:spcPct val="115000"/>
              </a:lnSpc>
              <a:spcAft>
                <a:spcPts val="1000"/>
              </a:spcAft>
              <a:buClr>
                <a:srgbClr val="00B050"/>
              </a:buClr>
              <a:buSzPct val="150000"/>
              <a:buFont typeface="Wingdings" panose="05000000000000000000" pitchFamily="2" charset="2"/>
              <a:buChar char="ü"/>
              <a:defRPr/>
            </a:pPr>
            <a:r>
              <a:rPr lang="pl-PL" altLang="fr-FR" sz="1600" b="1" dirty="0">
                <a:solidFill>
                  <a:srgbClr val="000000"/>
                </a:solidFill>
                <a:ea typeface="Calibri" pitchFamily="34" charset="0"/>
              </a:rPr>
              <a:t>New </a:t>
            </a:r>
            <a:r>
              <a:rPr lang="pl-PL" altLang="fr-FR" sz="1600" b="1" dirty="0" err="1">
                <a:solidFill>
                  <a:srgbClr val="000000"/>
                </a:solidFill>
                <a:ea typeface="Calibri" pitchFamily="34" charset="0"/>
              </a:rPr>
              <a:t>Rules</a:t>
            </a:r>
            <a:r>
              <a:rPr lang="pl-PL" altLang="fr-FR" sz="1600" b="1" dirty="0">
                <a:solidFill>
                  <a:srgbClr val="000000"/>
                </a:solidFill>
                <a:ea typeface="Calibri" pitchFamily="34" charset="0"/>
              </a:rPr>
              <a:t> of </a:t>
            </a:r>
            <a:r>
              <a:rPr lang="pl-PL" altLang="fr-FR" sz="1600" b="1" dirty="0" err="1">
                <a:solidFill>
                  <a:srgbClr val="000000"/>
                </a:solidFill>
                <a:ea typeface="Calibri" pitchFamily="34" charset="0"/>
              </a:rPr>
              <a:t>Procedure</a:t>
            </a:r>
            <a:r>
              <a:rPr lang="pl-PL" altLang="fr-FR" sz="1600" b="1" dirty="0">
                <a:solidFill>
                  <a:srgbClr val="000000"/>
                </a:solidFill>
                <a:ea typeface="Calibri" pitchFamily="34" charset="0"/>
              </a:rPr>
              <a:t> 2017 </a:t>
            </a:r>
          </a:p>
          <a:p>
            <a:pPr marL="171450" indent="-171450" eaLnBrk="1" hangingPunct="1">
              <a:lnSpc>
                <a:spcPct val="115000"/>
              </a:lnSpc>
              <a:spcAft>
                <a:spcPts val="1000"/>
              </a:spcAft>
              <a:buClr>
                <a:srgbClr val="00B050"/>
              </a:buClr>
              <a:buSzPct val="150000"/>
              <a:buFont typeface="Wingdings" panose="05000000000000000000" pitchFamily="2" charset="2"/>
              <a:buChar char="ü"/>
              <a:defRPr/>
            </a:pPr>
            <a:r>
              <a:rPr lang="pl-PL" altLang="fr-FR" sz="1600" b="1" dirty="0" err="1">
                <a:solidFill>
                  <a:srgbClr val="000000"/>
                </a:solidFill>
                <a:ea typeface="Calibri" pitchFamily="34" charset="0"/>
              </a:rPr>
              <a:t>Growing</a:t>
            </a:r>
            <a:r>
              <a:rPr lang="pl-PL" altLang="fr-FR" sz="1600" b="1" dirty="0">
                <a:solidFill>
                  <a:srgbClr val="000000"/>
                </a:solidFill>
                <a:ea typeface="Calibri" pitchFamily="34" charset="0"/>
              </a:rPr>
              <a:t> </a:t>
            </a:r>
            <a:r>
              <a:rPr lang="pl-PL" altLang="fr-FR" sz="1600" b="1" dirty="0" err="1">
                <a:solidFill>
                  <a:srgbClr val="000000"/>
                </a:solidFill>
                <a:ea typeface="Calibri" pitchFamily="34" charset="0"/>
              </a:rPr>
              <a:t>membership</a:t>
            </a:r>
            <a:r>
              <a:rPr lang="pl-PL" altLang="fr-FR" sz="1600" b="1" dirty="0">
                <a:solidFill>
                  <a:srgbClr val="000000"/>
                </a:solidFill>
                <a:ea typeface="Calibri" pitchFamily="34" charset="0"/>
              </a:rPr>
              <a:t> </a:t>
            </a:r>
          </a:p>
        </p:txBody>
      </p:sp>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2425" y="4509120"/>
            <a:ext cx="2583169" cy="1937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descr="C:\Users\Bertrand\Desktop\Pictur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2425" y="1080060"/>
            <a:ext cx="2583169" cy="3296551"/>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bwMode="auto">
          <a:xfrm>
            <a:off x="1979712" y="-80336"/>
            <a:ext cx="683933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600" kern="1200">
                <a:solidFill>
                  <a:schemeClr val="accent5">
                    <a:lumMod val="50000"/>
                  </a:schemeClr>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pl-PL" sz="3200" cap="small">
                <a:latin typeface="Times New Roman" pitchFamily="18" charset="0"/>
                <a:ea typeface="+mj-ea"/>
                <a:cs typeface="+mj-cs"/>
              </a:rPr>
              <a:t>UEMS Achievements</a:t>
            </a:r>
            <a:endParaRPr lang="en-GB" sz="3200" cap="small" dirty="0">
              <a:latin typeface="Times New Roman" pitchFamily="18" charset="0"/>
              <a:ea typeface="+mj-ea"/>
              <a:cs typeface="+mj-cs"/>
            </a:endParaRPr>
          </a:p>
        </p:txBody>
      </p:sp>
      <p:sp>
        <p:nvSpPr>
          <p:cNvPr id="2" name="Symbol zastępczy stopki 1"/>
          <p:cNvSpPr>
            <a:spLocks noGrp="1"/>
          </p:cNvSpPr>
          <p:nvPr>
            <p:ph type="ftr" sz="quarter" idx="10"/>
          </p:nvPr>
        </p:nvSpPr>
        <p:spPr/>
        <p:txBody>
          <a:bodyPr/>
          <a:lstStyle/>
          <a:p>
            <a:pPr>
              <a:defRPr/>
            </a:pPr>
            <a:r>
              <a:rPr lang="pl-PL"/>
              <a:t>UEMS 2017</a:t>
            </a:r>
            <a:endParaRPr lang="pl-PL" dirty="0"/>
          </a:p>
        </p:txBody>
      </p:sp>
      <p:sp>
        <p:nvSpPr>
          <p:cNvPr id="3" name="Symbol zastępczy daty 2"/>
          <p:cNvSpPr>
            <a:spLocks noGrp="1"/>
          </p:cNvSpPr>
          <p:nvPr>
            <p:ph type="dt" sz="half" idx="2"/>
          </p:nvPr>
        </p:nvSpPr>
        <p:spPr/>
        <p:txBody>
          <a:bodyPr/>
          <a:lstStyle/>
          <a:p>
            <a:pPr>
              <a:defRPr/>
            </a:pPr>
            <a:fld id="{5FEC8211-DB39-45F3-821C-310B7152CE3B}" type="datetime10">
              <a:rPr lang="pl-PL" smtClean="0"/>
              <a:t>15:48</a:t>
            </a:fld>
            <a:endParaRPr lang="pl-PL"/>
          </a:p>
        </p:txBody>
      </p:sp>
    </p:spTree>
    <p:extLst>
      <p:ext uri="{BB962C8B-B14F-4D97-AF65-F5344CB8AC3E}">
        <p14:creationId xmlns:p14="http://schemas.microsoft.com/office/powerpoint/2010/main" val="1634727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F3D7EA-986F-45A9-BE3D-2FFB4A6E038D}"/>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F67219D7-F052-43A0-817B-488DEB413928}"/>
              </a:ext>
            </a:extLst>
          </p:cNvPr>
          <p:cNvSpPr>
            <a:spLocks noGrp="1"/>
          </p:cNvSpPr>
          <p:nvPr>
            <p:ph idx="1"/>
          </p:nvPr>
        </p:nvSpPr>
        <p:spPr/>
        <p:txBody>
          <a:bodyPr/>
          <a:lstStyle/>
          <a:p>
            <a:endParaRPr lang="pl-PL" dirty="0"/>
          </a:p>
          <a:p>
            <a:endParaRPr lang="pl-PL" dirty="0"/>
          </a:p>
          <a:p>
            <a:endParaRPr lang="pl-PL" dirty="0"/>
          </a:p>
          <a:p>
            <a:endParaRPr lang="pl-PL" dirty="0"/>
          </a:p>
          <a:p>
            <a:r>
              <a:rPr lang="pl-PL" sz="4800" dirty="0">
                <a:solidFill>
                  <a:schemeClr val="tx2">
                    <a:lumMod val="60000"/>
                    <a:lumOff val="40000"/>
                  </a:schemeClr>
                </a:solidFill>
              </a:rPr>
              <a:t>CPD and CME in Europe </a:t>
            </a:r>
          </a:p>
        </p:txBody>
      </p:sp>
      <p:sp>
        <p:nvSpPr>
          <p:cNvPr id="4" name="Symbol zastępczy stopki 3">
            <a:extLst>
              <a:ext uri="{FF2B5EF4-FFF2-40B4-BE49-F238E27FC236}">
                <a16:creationId xmlns:a16="http://schemas.microsoft.com/office/drawing/2014/main" id="{D65BF86C-47B1-42EF-997F-956796908604}"/>
              </a:ext>
            </a:extLst>
          </p:cNvPr>
          <p:cNvSpPr>
            <a:spLocks noGrp="1"/>
          </p:cNvSpPr>
          <p:nvPr>
            <p:ph type="ftr" sz="quarter" idx="10"/>
          </p:nvPr>
        </p:nvSpPr>
        <p:spPr/>
        <p:txBody>
          <a:bodyPr/>
          <a:lstStyle/>
          <a:p>
            <a:pPr>
              <a:defRPr/>
            </a:pPr>
            <a:r>
              <a:rPr lang="pl-PL"/>
              <a:t>UEMS 2017</a:t>
            </a:r>
            <a:endParaRPr lang="pl-PL" dirty="0"/>
          </a:p>
        </p:txBody>
      </p:sp>
      <p:sp>
        <p:nvSpPr>
          <p:cNvPr id="5" name="Symbol zastępczy numeru slajdu 4">
            <a:extLst>
              <a:ext uri="{FF2B5EF4-FFF2-40B4-BE49-F238E27FC236}">
                <a16:creationId xmlns:a16="http://schemas.microsoft.com/office/drawing/2014/main" id="{3CA75134-F15A-49E8-A996-0C94988F0B88}"/>
              </a:ext>
            </a:extLst>
          </p:cNvPr>
          <p:cNvSpPr>
            <a:spLocks noGrp="1"/>
          </p:cNvSpPr>
          <p:nvPr>
            <p:ph type="sldNum" sz="quarter" idx="11"/>
          </p:nvPr>
        </p:nvSpPr>
        <p:spPr/>
        <p:txBody>
          <a:bodyPr/>
          <a:lstStyle/>
          <a:p>
            <a:pPr>
              <a:defRPr/>
            </a:pPr>
            <a:fld id="{D2ACDAF4-B28F-4BD7-AB17-8A0E1B760154}" type="slidenum">
              <a:rPr lang="pl-PL" altLang="fr-FR" smtClean="0"/>
              <a:pPr>
                <a:defRPr/>
              </a:pPr>
              <a:t>9</a:t>
            </a:fld>
            <a:endParaRPr lang="pl-PL" altLang="fr-FR"/>
          </a:p>
        </p:txBody>
      </p:sp>
      <p:sp>
        <p:nvSpPr>
          <p:cNvPr id="6" name="Symbol zastępczy daty 5">
            <a:extLst>
              <a:ext uri="{FF2B5EF4-FFF2-40B4-BE49-F238E27FC236}">
                <a16:creationId xmlns:a16="http://schemas.microsoft.com/office/drawing/2014/main" id="{82A07096-655E-4EBF-96B9-83FC6F10F579}"/>
              </a:ext>
            </a:extLst>
          </p:cNvPr>
          <p:cNvSpPr>
            <a:spLocks noGrp="1"/>
          </p:cNvSpPr>
          <p:nvPr>
            <p:ph type="dt" sz="half" idx="2"/>
          </p:nvPr>
        </p:nvSpPr>
        <p:spPr/>
        <p:txBody>
          <a:bodyPr/>
          <a:lstStyle/>
          <a:p>
            <a:pPr>
              <a:defRPr/>
            </a:pPr>
            <a:fld id="{87A0B5D2-57DE-4464-B45D-6F7DD799B311}" type="datetime10">
              <a:rPr lang="pl-PL" smtClean="0"/>
              <a:t>15:48</a:t>
            </a:fld>
            <a:endParaRPr lang="pl-PL"/>
          </a:p>
        </p:txBody>
      </p:sp>
    </p:spTree>
    <p:extLst>
      <p:ext uri="{BB962C8B-B14F-4D97-AF65-F5344CB8AC3E}">
        <p14:creationId xmlns:p14="http://schemas.microsoft.com/office/powerpoint/2010/main" val="987983478"/>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5204</TotalTime>
  <Words>1154</Words>
  <Application>Microsoft Office PowerPoint</Application>
  <PresentationFormat>Pokaz na ekranie (4:3)</PresentationFormat>
  <Paragraphs>296</Paragraphs>
  <Slides>31</Slides>
  <Notes>14</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31</vt:i4>
      </vt:variant>
    </vt:vector>
  </HeadingPairs>
  <TitlesOfParts>
    <vt:vector size="40" baseType="lpstr">
      <vt:lpstr>ＭＳ Ｐゴシック</vt:lpstr>
      <vt:lpstr>ＭＳ Ｐゴシック</vt:lpstr>
      <vt:lpstr>Arial</vt:lpstr>
      <vt:lpstr>Calibri</vt:lpstr>
      <vt:lpstr>Georgia</vt:lpstr>
      <vt:lpstr>Palatino Linotype</vt:lpstr>
      <vt:lpstr>Times New Roman</vt:lpstr>
      <vt:lpstr>Wingdings</vt:lpstr>
      <vt:lpstr>Motyw pakietu Office</vt:lpstr>
      <vt:lpstr>The UEMS in 2017</vt:lpstr>
      <vt:lpstr>Prezentacja programu PowerPoint</vt:lpstr>
      <vt:lpstr>Prezentacja programu PowerPoint</vt:lpstr>
      <vt:lpstr> UEMS Structure</vt:lpstr>
      <vt:lpstr>UEMS Specialist Sections</vt:lpstr>
      <vt:lpstr>Prezentacja programu PowerPoint</vt:lpstr>
      <vt:lpstr>UEMS Achievements</vt:lpstr>
      <vt:lpstr>Prezentacja programu PowerPoint</vt:lpstr>
      <vt:lpstr>Prezentacja programu PowerPoint</vt:lpstr>
      <vt:lpstr>CPD regulation in EU</vt:lpstr>
      <vt:lpstr>Definition</vt:lpstr>
      <vt:lpstr>Subsidiarity vs harmonisation</vt:lpstr>
      <vt:lpstr>Professional Qualifications Directive</vt:lpstr>
      <vt:lpstr>Professional Qualifications Directive</vt:lpstr>
      <vt:lpstr>UEMS proposal</vt:lpstr>
      <vt:lpstr>European CME </vt:lpstr>
      <vt:lpstr>European CME </vt:lpstr>
      <vt:lpstr>CPD/CME in Europe</vt:lpstr>
      <vt:lpstr>Prezentacja programu PowerPoint</vt:lpstr>
      <vt:lpstr>European CME</vt:lpstr>
      <vt:lpstr>UEMS proposal</vt:lpstr>
      <vt:lpstr>Professional competence in EU </vt:lpstr>
      <vt:lpstr>Professional competence</vt:lpstr>
      <vt:lpstr>UEMS proposal</vt:lpstr>
      <vt:lpstr>Collaboration</vt:lpstr>
      <vt:lpstr>European medical certification  - rules and responsibilities</vt:lpstr>
      <vt:lpstr>European collaboration </vt:lpstr>
      <vt:lpstr>European collaboration </vt:lpstr>
      <vt:lpstr>The Added Value of Collaboration</vt:lpstr>
      <vt:lpstr>UEMS challenges for the future</vt:lpstr>
      <vt:lpstr>THANK YOU FOR INVITATION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Jobs in healthcare</dc:title>
  <dc:creator>RK</dc:creator>
  <cp:lastModifiedBy>Romuald Krajewski</cp:lastModifiedBy>
  <cp:revision>389</cp:revision>
  <cp:lastPrinted>2016-07-19T12:49:33Z</cp:lastPrinted>
  <dcterms:created xsi:type="dcterms:W3CDTF">2012-09-03T18:29:42Z</dcterms:created>
  <dcterms:modified xsi:type="dcterms:W3CDTF">2017-09-29T13:54:27Z</dcterms:modified>
</cp:coreProperties>
</file>